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54"/>
  </p:notesMasterIdLst>
  <p:handoutMasterIdLst>
    <p:handoutMasterId r:id="rId55"/>
  </p:handoutMasterIdLst>
  <p:sldIdLst>
    <p:sldId id="486" r:id="rId2"/>
    <p:sldId id="487" r:id="rId3"/>
    <p:sldId id="488" r:id="rId4"/>
    <p:sldId id="403" r:id="rId5"/>
    <p:sldId id="477" r:id="rId6"/>
    <p:sldId id="476" r:id="rId7"/>
    <p:sldId id="406" r:id="rId8"/>
    <p:sldId id="454" r:id="rId9"/>
    <p:sldId id="491" r:id="rId10"/>
    <p:sldId id="308" r:id="rId11"/>
    <p:sldId id="479" r:id="rId12"/>
    <p:sldId id="480" r:id="rId13"/>
    <p:sldId id="410" r:id="rId14"/>
    <p:sldId id="481" r:id="rId15"/>
    <p:sldId id="492" r:id="rId16"/>
    <p:sldId id="449" r:id="rId17"/>
    <p:sldId id="493" r:id="rId18"/>
    <p:sldId id="307" r:id="rId19"/>
    <p:sldId id="447" r:id="rId20"/>
    <p:sldId id="411" r:id="rId21"/>
    <p:sldId id="448" r:id="rId22"/>
    <p:sldId id="417" r:id="rId23"/>
    <p:sldId id="494" r:id="rId24"/>
    <p:sldId id="419" r:id="rId25"/>
    <p:sldId id="489" r:id="rId26"/>
    <p:sldId id="490" r:id="rId27"/>
    <p:sldId id="496" r:id="rId28"/>
    <p:sldId id="423" r:id="rId29"/>
    <p:sldId id="497" r:id="rId30"/>
    <p:sldId id="367" r:id="rId31"/>
    <p:sldId id="450" r:id="rId32"/>
    <p:sldId id="463" r:id="rId33"/>
    <p:sldId id="464" r:id="rId34"/>
    <p:sldId id="498" r:id="rId35"/>
    <p:sldId id="506" r:id="rId36"/>
    <p:sldId id="471" r:id="rId37"/>
    <p:sldId id="472" r:id="rId38"/>
    <p:sldId id="467" r:id="rId39"/>
    <p:sldId id="468" r:id="rId40"/>
    <p:sldId id="499" r:id="rId41"/>
    <p:sldId id="337" r:id="rId42"/>
    <p:sldId id="485" r:id="rId43"/>
    <p:sldId id="473" r:id="rId44"/>
    <p:sldId id="474" r:id="rId45"/>
    <p:sldId id="502" r:id="rId46"/>
    <p:sldId id="503" r:id="rId47"/>
    <p:sldId id="501" r:id="rId48"/>
    <p:sldId id="504" r:id="rId49"/>
    <p:sldId id="505" r:id="rId50"/>
    <p:sldId id="500" r:id="rId51"/>
    <p:sldId id="394" r:id="rId52"/>
    <p:sldId id="507" r:id="rId53"/>
  </p:sldIdLst>
  <p:sldSz cx="9144000" cy="6858000" type="screen4x3"/>
  <p:notesSz cx="9874250" cy="6797675"/>
  <p:embeddedFontLst>
    <p:embeddedFont>
      <p:font typeface="Microsoft YaHei" panose="020B0503020204020204" pitchFamily="34" charset="-122"/>
      <p:regular r:id="rId56"/>
      <p:bold r:id="rId57"/>
    </p:embeddedFont>
    <p:embeddedFont>
      <p:font typeface="FangSong" panose="02010609060101010101" pitchFamily="49" charset="-122"/>
      <p:regular r:id="rId58"/>
    </p:embeddedFont>
    <p:embeddedFont>
      <p:font typeface="Meiryo" panose="020B0604030504040204" pitchFamily="34" charset="-128"/>
      <p:regular r:id="rId59"/>
      <p:bold r:id="rId60"/>
      <p:italic r:id="rId61"/>
      <p:boldItalic r:id="rId62"/>
    </p:embeddedFont>
    <p:embeddedFont>
      <p:font typeface="Garamond" panose="02020404030301010803" pitchFamily="18" charset="0"/>
      <p:regular r:id="rId63"/>
      <p:bold r:id="rId64"/>
      <p:italic r:id="rId65"/>
    </p:embeddedFont>
    <p:embeddedFont>
      <p:font typeface="思源宋體 TW SemiBold" panose="02020600000000000000" pitchFamily="18" charset="-120"/>
      <p:bold r:id="rId66"/>
    </p:embeddedFont>
    <p:embeddedFont>
      <p:font typeface="Corbel" panose="020B0503020204020204" pitchFamily="34" charset="0"/>
      <p:regular r:id="rId67"/>
      <p:bold r:id="rId68"/>
      <p:italic r:id="rId69"/>
      <p:boldItalic r:id="rId70"/>
    </p:embeddedFont>
    <p:embeddedFont>
      <p:font typeface="Calibri Light" panose="020F0302020204030204" pitchFamily="34" charset="0"/>
      <p:regular r:id="rId71"/>
      <p:italic r:id="rId72"/>
    </p:embeddedFont>
    <p:embeddedFont>
      <p:font typeface="Wingdings 2" panose="05020102010507070707" pitchFamily="18" charset="2"/>
      <p:regular r:id="rId73"/>
    </p:embeddedFont>
    <p:embeddedFont>
      <p:font typeface="Microsoft YaHei UI" panose="020B0503020204020204" pitchFamily="34" charset="-122"/>
      <p:regular r:id="rId74"/>
      <p:bold r:id="rId75"/>
    </p:embeddedFont>
    <p:embeddedFont>
      <p:font typeface="SimHei" panose="02010609060101010101" pitchFamily="49" charset="-122"/>
      <p:regular r:id="rId76"/>
    </p:embeddedFont>
    <p:embeddedFont>
      <p:font typeface="Calibri" panose="020F0502020204030204" pitchFamily="34" charset="0"/>
      <p:regular r:id="rId77"/>
      <p:bold r:id="rId78"/>
      <p:italic r:id="rId79"/>
      <p:boldItalic r:id="rId80"/>
    </p:embeddedFont>
    <p:embeddedFont>
      <p:font typeface="微軟正黑體" panose="020B0604030504040204" pitchFamily="34" charset="-120"/>
      <p:regular r:id="rId81"/>
      <p:bold r:id="rId82"/>
    </p:embeddedFont>
    <p:embeddedFont>
      <p:font typeface="思源宋體 TW" panose="02020400000000000000" pitchFamily="18" charset="-120"/>
      <p:regular r:id="rId83"/>
      <p:bold r:id="rId84"/>
    </p:embeddedFont>
    <p:embeddedFont>
      <p:font typeface="思源宋體 TW Heavy" panose="02020900000000000000" pitchFamily="18" charset="-120"/>
      <p:bold r:id="rId85"/>
    </p:embeddedFont>
    <p:embeddedFont>
      <p:font typeface="Arial Unicode MS" panose="020B0604020202020204" pitchFamily="34" charset="-120"/>
      <p:regular r:id="rId86"/>
    </p:embeddedFont>
    <p:embeddedFont>
      <p:font typeface="Wingdings 3" panose="05040102010807070707" pitchFamily="18" charset="2"/>
      <p:regular r:id="rId87"/>
    </p:embeddedFont>
    <p:embeddedFont>
      <p:font typeface="思源宋體 TW Light" panose="02020300000000000000" pitchFamily="18" charset="-120"/>
      <p:regular r:id="rId8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, Kit-ying Trista" initials="LKT" lastIdx="3" clrIdx="0">
    <p:extLst>
      <p:ext uri="{19B8F6BF-5375-455C-9EA6-DF929625EA0E}">
        <p15:presenceInfo xmlns:p15="http://schemas.microsoft.com/office/powerpoint/2012/main" userId="S-1-5-21-2637006528-1015924553-1750768987-61069" providerId="AD"/>
      </p:ext>
    </p:extLst>
  </p:cmAuthor>
  <p:cmAuthor id="2" name="Kit-ying Trista LI" initials="KTL" lastIdx="1" clrIdx="1">
    <p:extLst>
      <p:ext uri="{19B8F6BF-5375-455C-9EA6-DF929625EA0E}">
        <p15:presenceInfo xmlns:p15="http://schemas.microsoft.com/office/powerpoint/2012/main" userId="S-1-5-21-3777473330-2649669544-1939545003-1000" providerId="AD"/>
      </p:ext>
    </p:extLst>
  </p:cmAuthor>
  <p:cmAuthor id="3" name="MOK, Tsz-ki Ronnie" initials="MTR" lastIdx="9" clrIdx="2">
    <p:extLst>
      <p:ext uri="{19B8F6BF-5375-455C-9EA6-DF929625EA0E}">
        <p15:presenceInfo xmlns:p15="http://schemas.microsoft.com/office/powerpoint/2012/main" userId="S-1-5-21-2637006528-1015924553-1750768987-66757" providerId="AD"/>
      </p:ext>
    </p:extLst>
  </p:cmAuthor>
  <p:cmAuthor id="4" name="TSUI, Wing-yee Barbara" initials="TWB" lastIdx="7" clrIdx="3">
    <p:extLst>
      <p:ext uri="{19B8F6BF-5375-455C-9EA6-DF929625EA0E}">
        <p15:presenceInfo xmlns:p15="http://schemas.microsoft.com/office/powerpoint/2012/main" userId="S-1-5-21-2637006528-1015924553-1750768987-498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3A72"/>
    <a:srgbClr val="FDDBBF"/>
    <a:srgbClr val="FF8184"/>
    <a:srgbClr val="C191C9"/>
    <a:srgbClr val="BE5694"/>
    <a:srgbClr val="CE8CCB"/>
    <a:srgbClr val="D6995D"/>
    <a:srgbClr val="FFF1BD"/>
    <a:srgbClr val="FFEAA7"/>
    <a:srgbClr val="FFE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257" autoAdjust="0"/>
    <p:restoredTop sz="88467" autoAdjust="0"/>
  </p:normalViewPr>
  <p:slideViewPr>
    <p:cSldViewPr snapToGrid="0">
      <p:cViewPr varScale="1">
        <p:scale>
          <a:sx n="93" d="100"/>
          <a:sy n="93" d="100"/>
        </p:scale>
        <p:origin x="108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04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8.fntdata"/><Relationship Id="rId68" Type="http://schemas.openxmlformats.org/officeDocument/2006/relationships/font" Target="fonts/font13.fntdata"/><Relationship Id="rId84" Type="http://schemas.openxmlformats.org/officeDocument/2006/relationships/font" Target="fonts/font29.fntdata"/><Relationship Id="rId89" Type="http://schemas.openxmlformats.org/officeDocument/2006/relationships/commentAuthors" Target="commentAuthor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font" Target="fonts/font3.fntdata"/><Relationship Id="rId74" Type="http://schemas.openxmlformats.org/officeDocument/2006/relationships/font" Target="fonts/font19.fntdata"/><Relationship Id="rId79" Type="http://schemas.openxmlformats.org/officeDocument/2006/relationships/font" Target="fonts/font24.fntdata"/><Relationship Id="rId5" Type="http://schemas.openxmlformats.org/officeDocument/2006/relationships/slide" Target="slides/slide4.xml"/><Relationship Id="rId90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font" Target="fonts/font9.fntdata"/><Relationship Id="rId69" Type="http://schemas.openxmlformats.org/officeDocument/2006/relationships/font" Target="fonts/font1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7.fntdata"/><Relationship Id="rId80" Type="http://schemas.openxmlformats.org/officeDocument/2006/relationships/font" Target="fonts/font25.fntdata"/><Relationship Id="rId85" Type="http://schemas.openxmlformats.org/officeDocument/2006/relationships/font" Target="fonts/font30.fntdata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4.fntdata"/><Relationship Id="rId67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7.fntdata"/><Relationship Id="rId70" Type="http://schemas.openxmlformats.org/officeDocument/2006/relationships/font" Target="fonts/font15.fntdata"/><Relationship Id="rId75" Type="http://schemas.openxmlformats.org/officeDocument/2006/relationships/font" Target="fonts/font20.fntdata"/><Relationship Id="rId83" Type="http://schemas.openxmlformats.org/officeDocument/2006/relationships/font" Target="fonts/font28.fntdata"/><Relationship Id="rId88" Type="http://schemas.openxmlformats.org/officeDocument/2006/relationships/font" Target="fonts/font33.fntdata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5.fntdata"/><Relationship Id="rId65" Type="http://schemas.openxmlformats.org/officeDocument/2006/relationships/font" Target="fonts/font10.fntdata"/><Relationship Id="rId73" Type="http://schemas.openxmlformats.org/officeDocument/2006/relationships/font" Target="fonts/font18.fntdata"/><Relationship Id="rId78" Type="http://schemas.openxmlformats.org/officeDocument/2006/relationships/font" Target="fonts/font23.fntdata"/><Relationship Id="rId81" Type="http://schemas.openxmlformats.org/officeDocument/2006/relationships/font" Target="fonts/font26.fntdata"/><Relationship Id="rId86" Type="http://schemas.openxmlformats.org/officeDocument/2006/relationships/font" Target="fonts/font31.fntdata"/><Relationship Id="rId9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6" Type="http://schemas.openxmlformats.org/officeDocument/2006/relationships/font" Target="fonts/font21.fntdata"/><Relationship Id="rId7" Type="http://schemas.openxmlformats.org/officeDocument/2006/relationships/slide" Target="slides/slide6.xml"/><Relationship Id="rId71" Type="http://schemas.openxmlformats.org/officeDocument/2006/relationships/font" Target="fonts/font16.fntdata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1.fntdata"/><Relationship Id="rId87" Type="http://schemas.openxmlformats.org/officeDocument/2006/relationships/font" Target="fonts/font32.fntdata"/><Relationship Id="rId61" Type="http://schemas.openxmlformats.org/officeDocument/2006/relationships/font" Target="fonts/font6.fntdata"/><Relationship Id="rId82" Type="http://schemas.openxmlformats.org/officeDocument/2006/relationships/font" Target="fonts/font27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font" Target="fonts/font1.fntdata"/><Relationship Id="rId77" Type="http://schemas.openxmlformats.org/officeDocument/2006/relationships/font" Target="fonts/font22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, Kit-ying Trista" userId="37e067b5-9e92-428c-a064-ed0df3de1e0a" providerId="ADAL" clId="{3AF3213F-7DC0-491A-A24A-BE495611F9B9}"/>
    <pc:docChg chg="undo custSel addSld delSld modSld sldOrd">
      <pc:chgData name="LI, Kit-ying Trista" userId="37e067b5-9e92-428c-a064-ed0df3de1e0a" providerId="ADAL" clId="{3AF3213F-7DC0-491A-A24A-BE495611F9B9}" dt="2018-07-11T09:25:51.889" v="3813" actId="20577"/>
      <pc:docMkLst>
        <pc:docMk/>
      </pc:docMkLst>
      <pc:sldChg chg="del">
        <pc:chgData name="LI, Kit-ying Trista" userId="37e067b5-9e92-428c-a064-ed0df3de1e0a" providerId="ADAL" clId="{3AF3213F-7DC0-491A-A24A-BE495611F9B9}" dt="2018-07-03T05:55:15.308" v="197" actId="2696"/>
        <pc:sldMkLst>
          <pc:docMk/>
          <pc:sldMk cId="1583191281" sldId="256"/>
        </pc:sldMkLst>
      </pc:sldChg>
      <pc:sldChg chg="delSp modSp setBg">
        <pc:chgData name="LI, Kit-ying Trista" userId="37e067b5-9e92-428c-a064-ed0df3de1e0a" providerId="ADAL" clId="{3AF3213F-7DC0-491A-A24A-BE495611F9B9}" dt="2018-07-11T02:49:05.921" v="3788" actId="20577"/>
        <pc:sldMkLst>
          <pc:docMk/>
          <pc:sldMk cId="3743782111" sldId="257"/>
        </pc:sldMkLst>
        <pc:spChg chg="mod">
          <ac:chgData name="LI, Kit-ying Trista" userId="37e067b5-9e92-428c-a064-ed0df3de1e0a" providerId="ADAL" clId="{3AF3213F-7DC0-491A-A24A-BE495611F9B9}" dt="2018-07-11T02:48:57.181" v="3787" actId="20577"/>
          <ac:spMkLst>
            <pc:docMk/>
            <pc:sldMk cId="3743782111" sldId="257"/>
            <ac:spMk id="3" creationId="{D9845DFB-87A2-4749-B11C-B29423BC50D8}"/>
          </ac:spMkLst>
        </pc:spChg>
        <pc:graphicFrameChg chg="del">
          <ac:chgData name="LI, Kit-ying Trista" userId="37e067b5-9e92-428c-a064-ed0df3de1e0a" providerId="ADAL" clId="{3AF3213F-7DC0-491A-A24A-BE495611F9B9}" dt="2018-07-03T06:01:01.557" v="201" actId="478"/>
          <ac:graphicFrameMkLst>
            <pc:docMk/>
            <pc:sldMk cId="3743782111" sldId="257"/>
            <ac:graphicFrameMk id="6" creationId="{FA333394-A148-4BA7-9872-8824E297A8AA}"/>
          </ac:graphicFrameMkLst>
        </pc:graphicFrameChg>
      </pc:sldChg>
      <pc:sldChg chg="del">
        <pc:chgData name="LI, Kit-ying Trista" userId="37e067b5-9e92-428c-a064-ed0df3de1e0a" providerId="ADAL" clId="{3AF3213F-7DC0-491A-A24A-BE495611F9B9}" dt="2018-07-03T06:54:19.592" v="671" actId="2696"/>
        <pc:sldMkLst>
          <pc:docMk/>
          <pc:sldMk cId="2935062177" sldId="261"/>
        </pc:sldMkLst>
      </pc:sldChg>
      <pc:sldChg chg="add del">
        <pc:chgData name="LI, Kit-ying Trista" userId="37e067b5-9e92-428c-a064-ed0df3de1e0a" providerId="ADAL" clId="{3AF3213F-7DC0-491A-A24A-BE495611F9B9}" dt="2018-07-03T06:13:12.896" v="269" actId="2696"/>
        <pc:sldMkLst>
          <pc:docMk/>
          <pc:sldMk cId="1683830790" sldId="263"/>
        </pc:sldMkLst>
      </pc:sldChg>
      <pc:sldChg chg="addSp delSp modSp addAnim delAnim modAnim">
        <pc:chgData name="LI, Kit-ying Trista" userId="37e067b5-9e92-428c-a064-ed0df3de1e0a" providerId="ADAL" clId="{3AF3213F-7DC0-491A-A24A-BE495611F9B9}" dt="2018-07-03T09:05:50.875" v="1703" actId="167"/>
        <pc:sldMkLst>
          <pc:docMk/>
          <pc:sldMk cId="1764860121" sldId="308"/>
        </pc:sldMkLst>
        <pc:spChg chg="mod">
          <ac:chgData name="LI, Kit-ying Trista" userId="37e067b5-9e92-428c-a064-ed0df3de1e0a" providerId="ADAL" clId="{3AF3213F-7DC0-491A-A24A-BE495611F9B9}" dt="2018-07-03T09:03:40.678" v="1686" actId="404"/>
          <ac:spMkLst>
            <pc:docMk/>
            <pc:sldMk cId="1764860121" sldId="308"/>
            <ac:spMk id="6" creationId="{00000000-0000-0000-0000-000000000000}"/>
          </ac:spMkLst>
        </pc:spChg>
        <pc:spChg chg="add mod">
          <ac:chgData name="LI, Kit-ying Trista" userId="37e067b5-9e92-428c-a064-ed0df3de1e0a" providerId="ADAL" clId="{3AF3213F-7DC0-491A-A24A-BE495611F9B9}" dt="2018-07-03T09:04:16.014" v="1694" actId="1076"/>
          <ac:spMkLst>
            <pc:docMk/>
            <pc:sldMk cId="1764860121" sldId="308"/>
            <ac:spMk id="21" creationId="{391A5E6A-EEAB-4197-B32E-381016576036}"/>
          </ac:spMkLst>
        </pc:spChg>
        <pc:spChg chg="add mod">
          <ac:chgData name="LI, Kit-ying Trista" userId="37e067b5-9e92-428c-a064-ed0df3de1e0a" providerId="ADAL" clId="{3AF3213F-7DC0-491A-A24A-BE495611F9B9}" dt="2018-07-03T09:05:50.875" v="1703" actId="167"/>
          <ac:spMkLst>
            <pc:docMk/>
            <pc:sldMk cId="1764860121" sldId="308"/>
            <ac:spMk id="22" creationId="{0CA0B966-B202-4247-8AE1-3059115B695F}"/>
          </ac:spMkLst>
        </pc:spChg>
        <pc:spChg chg="mod">
          <ac:chgData name="LI, Kit-ying Trista" userId="37e067b5-9e92-428c-a064-ed0df3de1e0a" providerId="ADAL" clId="{3AF3213F-7DC0-491A-A24A-BE495611F9B9}" dt="2018-07-03T08:55:15.458" v="1378" actId="6549"/>
          <ac:spMkLst>
            <pc:docMk/>
            <pc:sldMk cId="1764860121" sldId="308"/>
            <ac:spMk id="36" creationId="{11247185-E26A-44F6-988C-52B0CD1E4CA0}"/>
          </ac:spMkLst>
        </pc:spChg>
        <pc:spChg chg="mod">
          <ac:chgData name="LI, Kit-ying Trista" userId="37e067b5-9e92-428c-a064-ed0df3de1e0a" providerId="ADAL" clId="{3AF3213F-7DC0-491A-A24A-BE495611F9B9}" dt="2018-07-03T08:55:41.584" v="1382" actId="1076"/>
          <ac:spMkLst>
            <pc:docMk/>
            <pc:sldMk cId="1764860121" sldId="308"/>
            <ac:spMk id="56" creationId="{5BE5408D-7F8D-4A75-9135-27FBC58BFD5E}"/>
          </ac:spMkLst>
        </pc:spChg>
        <pc:spChg chg="mod">
          <ac:chgData name="LI, Kit-ying Trista" userId="37e067b5-9e92-428c-a064-ed0df3de1e0a" providerId="ADAL" clId="{3AF3213F-7DC0-491A-A24A-BE495611F9B9}" dt="2018-07-03T08:25:24.770" v="1021" actId="20577"/>
          <ac:spMkLst>
            <pc:docMk/>
            <pc:sldMk cId="1764860121" sldId="308"/>
            <ac:spMk id="58" creationId="{CA4B970D-24EB-4A58-81DD-CCDB363B9364}"/>
          </ac:spMkLst>
        </pc:spChg>
        <pc:spChg chg="add del mod">
          <ac:chgData name="LI, Kit-ying Trista" userId="37e067b5-9e92-428c-a064-ed0df3de1e0a" providerId="ADAL" clId="{3AF3213F-7DC0-491A-A24A-BE495611F9B9}" dt="2018-07-03T09:03:00.604" v="1679" actId="167"/>
          <ac:spMkLst>
            <pc:docMk/>
            <pc:sldMk cId="1764860121" sldId="308"/>
            <ac:spMk id="61" creationId="{BB1C7317-DA06-4F55-93F8-332716D9492C}"/>
          </ac:spMkLst>
        </pc:spChg>
        <pc:spChg chg="del">
          <ac:chgData name="LI, Kit-ying Trista" userId="37e067b5-9e92-428c-a064-ed0df3de1e0a" providerId="ADAL" clId="{3AF3213F-7DC0-491A-A24A-BE495611F9B9}" dt="2018-07-03T07:19:59.277" v="806" actId="478"/>
          <ac:spMkLst>
            <pc:docMk/>
            <pc:sldMk cId="1764860121" sldId="308"/>
            <ac:spMk id="63" creationId="{CCE10981-CFDF-4F14-AB30-FDA4728D0B1B}"/>
          </ac:spMkLst>
        </pc:spChg>
        <pc:grpChg chg="mod">
          <ac:chgData name="LI, Kit-ying Trista" userId="37e067b5-9e92-428c-a064-ed0df3de1e0a" providerId="ADAL" clId="{3AF3213F-7DC0-491A-A24A-BE495611F9B9}" dt="2018-07-03T07:20:25.594" v="866" actId="1036"/>
          <ac:grpSpMkLst>
            <pc:docMk/>
            <pc:sldMk cId="1764860121" sldId="308"/>
            <ac:grpSpMk id="41" creationId="{D1A22489-E0A6-4D9E-AB78-AE45601919BA}"/>
          </ac:grpSpMkLst>
        </pc:grpChg>
        <pc:grpChg chg="add del mod">
          <ac:chgData name="LI, Kit-ying Trista" userId="37e067b5-9e92-428c-a064-ed0df3de1e0a" providerId="ADAL" clId="{3AF3213F-7DC0-491A-A24A-BE495611F9B9}" dt="2018-07-03T09:04:20.310" v="1695" actId="1076"/>
          <ac:grpSpMkLst>
            <pc:docMk/>
            <pc:sldMk cId="1764860121" sldId="308"/>
            <ac:grpSpMk id="54" creationId="{CF414224-ACB4-4286-B3DE-9A96AB72909D}"/>
          </ac:grpSpMkLst>
        </pc:grpChg>
        <pc:grpChg chg="add del mod">
          <ac:chgData name="LI, Kit-ying Trista" userId="37e067b5-9e92-428c-a064-ed0df3de1e0a" providerId="ADAL" clId="{3AF3213F-7DC0-491A-A24A-BE495611F9B9}" dt="2018-07-03T08:55:21.623" v="1379" actId="1076"/>
          <ac:grpSpMkLst>
            <pc:docMk/>
            <pc:sldMk cId="1764860121" sldId="308"/>
            <ac:grpSpMk id="57" creationId="{9332F7FD-E23D-4B6A-A703-BEE88A08596A}"/>
          </ac:grpSpMkLst>
        </pc:grpChg>
        <pc:grpChg chg="add del mod">
          <ac:chgData name="LI, Kit-ying Trista" userId="37e067b5-9e92-428c-a064-ed0df3de1e0a" providerId="ADAL" clId="{3AF3213F-7DC0-491A-A24A-BE495611F9B9}" dt="2018-07-03T09:03:47.039" v="1687" actId="478"/>
          <ac:grpSpMkLst>
            <pc:docMk/>
            <pc:sldMk cId="1764860121" sldId="308"/>
            <ac:grpSpMk id="60" creationId="{923794C7-2AF6-4988-ADA7-59D42BEBD710}"/>
          </ac:grpSpMkLst>
        </pc:grpChg>
        <pc:picChg chg="mod">
          <ac:chgData name="LI, Kit-ying Trista" userId="37e067b5-9e92-428c-a064-ed0df3de1e0a" providerId="ADAL" clId="{3AF3213F-7DC0-491A-A24A-BE495611F9B9}" dt="2018-07-03T07:20:25.594" v="866" actId="1036"/>
          <ac:picMkLst>
            <pc:docMk/>
            <pc:sldMk cId="1764860121" sldId="308"/>
            <ac:picMk id="40" creationId="{0C80CF72-5FC7-4BE7-A111-20C2E76286E1}"/>
          </ac:picMkLst>
        </pc:picChg>
        <pc:picChg chg="mod">
          <ac:chgData name="LI, Kit-ying Trista" userId="37e067b5-9e92-428c-a064-ed0df3de1e0a" providerId="ADAL" clId="{3AF3213F-7DC0-491A-A24A-BE495611F9B9}" dt="2018-07-03T09:03:00.604" v="1679" actId="167"/>
          <ac:picMkLst>
            <pc:docMk/>
            <pc:sldMk cId="1764860121" sldId="308"/>
            <ac:picMk id="62" creationId="{21A297A6-1172-4714-935D-C8289DB58322}"/>
          </ac:picMkLst>
        </pc:picChg>
      </pc:sldChg>
      <pc:sldChg chg="addSp delSp modSp modAnim">
        <pc:chgData name="LI, Kit-ying Trista" userId="37e067b5-9e92-428c-a064-ed0df3de1e0a" providerId="ADAL" clId="{3AF3213F-7DC0-491A-A24A-BE495611F9B9}" dt="2018-07-11T09:25:34.576" v="3803" actId="20577"/>
        <pc:sldMkLst>
          <pc:docMk/>
          <pc:sldMk cId="844508246" sldId="337"/>
        </pc:sldMkLst>
        <pc:spChg chg="mod">
          <ac:chgData name="LI, Kit-ying Trista" userId="37e067b5-9e92-428c-a064-ed0df3de1e0a" providerId="ADAL" clId="{3AF3213F-7DC0-491A-A24A-BE495611F9B9}" dt="2018-07-11T09:25:34.576" v="3803" actId="20577"/>
          <ac:spMkLst>
            <pc:docMk/>
            <pc:sldMk cId="844508246" sldId="337"/>
            <ac:spMk id="2" creationId="{B3FAE04A-89E1-434D-81C9-C58D65492883}"/>
          </ac:spMkLst>
        </pc:spChg>
        <pc:spChg chg="add mod">
          <ac:chgData name="LI, Kit-ying Trista" userId="37e067b5-9e92-428c-a064-ed0df3de1e0a" providerId="ADAL" clId="{3AF3213F-7DC0-491A-A24A-BE495611F9B9}" dt="2018-05-14T04:08:07.484" v="148" actId="14100"/>
          <ac:spMkLst>
            <pc:docMk/>
            <pc:sldMk cId="844508246" sldId="337"/>
            <ac:spMk id="4" creationId="{A5D9EA83-B1AF-40CD-B550-5870F803A42B}"/>
          </ac:spMkLst>
        </pc:spChg>
        <pc:spChg chg="mod">
          <ac:chgData name="LI, Kit-ying Trista" userId="37e067b5-9e92-428c-a064-ed0df3de1e0a" providerId="ADAL" clId="{3AF3213F-7DC0-491A-A24A-BE495611F9B9}" dt="2018-05-14T04:09:39.430" v="171" actId="14100"/>
          <ac:spMkLst>
            <pc:docMk/>
            <pc:sldMk cId="844508246" sldId="337"/>
            <ac:spMk id="8" creationId="{C690A708-F054-4325-951F-0EC94359BC5C}"/>
          </ac:spMkLst>
        </pc:spChg>
        <pc:spChg chg="del mod">
          <ac:chgData name="LI, Kit-ying Trista" userId="37e067b5-9e92-428c-a064-ed0df3de1e0a" providerId="ADAL" clId="{3AF3213F-7DC0-491A-A24A-BE495611F9B9}" dt="2018-05-14T04:08:18.606" v="151" actId="478"/>
          <ac:spMkLst>
            <pc:docMk/>
            <pc:sldMk cId="844508246" sldId="337"/>
            <ac:spMk id="9" creationId="{45A95BEF-8F7A-44DC-AB83-76CFC8E79831}"/>
          </ac:spMkLst>
        </pc:spChg>
        <pc:spChg chg="add del mod">
          <ac:chgData name="LI, Kit-ying Trista" userId="37e067b5-9e92-428c-a064-ed0df3de1e0a" providerId="ADAL" clId="{3AF3213F-7DC0-491A-A24A-BE495611F9B9}" dt="2018-05-14T03:53:14.634" v="124" actId="478"/>
          <ac:spMkLst>
            <pc:docMk/>
            <pc:sldMk cId="844508246" sldId="337"/>
            <ac:spMk id="16" creationId="{96F480A9-1BED-4EFA-BA5D-27D46788F1FE}"/>
          </ac:spMkLst>
        </pc:spChg>
        <pc:spChg chg="add del mod">
          <ac:chgData name="LI, Kit-ying Trista" userId="37e067b5-9e92-428c-a064-ed0df3de1e0a" providerId="ADAL" clId="{3AF3213F-7DC0-491A-A24A-BE495611F9B9}" dt="2018-05-14T03:53:14.634" v="124" actId="478"/>
          <ac:spMkLst>
            <pc:docMk/>
            <pc:sldMk cId="844508246" sldId="337"/>
            <ac:spMk id="17" creationId="{DE57431F-0649-4E25-A73F-4A834931D92E}"/>
          </ac:spMkLst>
        </pc:spChg>
        <pc:spChg chg="add del mod">
          <ac:chgData name="LI, Kit-ying Trista" userId="37e067b5-9e92-428c-a064-ed0df3de1e0a" providerId="ADAL" clId="{3AF3213F-7DC0-491A-A24A-BE495611F9B9}" dt="2018-05-14T03:53:14.634" v="124" actId="478"/>
          <ac:spMkLst>
            <pc:docMk/>
            <pc:sldMk cId="844508246" sldId="337"/>
            <ac:spMk id="18" creationId="{8E2BAF80-B7C4-4C39-B7EB-99FA58D90809}"/>
          </ac:spMkLst>
        </pc:spChg>
        <pc:spChg chg="add del mod">
          <ac:chgData name="LI, Kit-ying Trista" userId="37e067b5-9e92-428c-a064-ed0df3de1e0a" providerId="ADAL" clId="{3AF3213F-7DC0-491A-A24A-BE495611F9B9}" dt="2018-05-14T03:53:14.634" v="124" actId="478"/>
          <ac:spMkLst>
            <pc:docMk/>
            <pc:sldMk cId="844508246" sldId="337"/>
            <ac:spMk id="19" creationId="{0C62F5E4-54EC-4A67-AA43-B54172FF2E8F}"/>
          </ac:spMkLst>
        </pc:spChg>
        <pc:spChg chg="add del mod">
          <ac:chgData name="LI, Kit-ying Trista" userId="37e067b5-9e92-428c-a064-ed0df3de1e0a" providerId="ADAL" clId="{3AF3213F-7DC0-491A-A24A-BE495611F9B9}" dt="2018-05-14T03:53:14.634" v="124" actId="478"/>
          <ac:spMkLst>
            <pc:docMk/>
            <pc:sldMk cId="844508246" sldId="337"/>
            <ac:spMk id="20" creationId="{E3DD9035-3A16-4A7E-934A-C3DB9AE5D92D}"/>
          </ac:spMkLst>
        </pc:spChg>
        <pc:spChg chg="add del mod">
          <ac:chgData name="LI, Kit-ying Trista" userId="37e067b5-9e92-428c-a064-ed0df3de1e0a" providerId="ADAL" clId="{3AF3213F-7DC0-491A-A24A-BE495611F9B9}" dt="2018-05-14T03:53:14.634" v="124" actId="478"/>
          <ac:spMkLst>
            <pc:docMk/>
            <pc:sldMk cId="844508246" sldId="337"/>
            <ac:spMk id="21" creationId="{F4FD0059-C71C-4EE5-BBAC-6090C909849D}"/>
          </ac:spMkLst>
        </pc:spChg>
        <pc:spChg chg="add del mod">
          <ac:chgData name="LI, Kit-ying Trista" userId="37e067b5-9e92-428c-a064-ed0df3de1e0a" providerId="ADAL" clId="{3AF3213F-7DC0-491A-A24A-BE495611F9B9}" dt="2018-05-14T03:53:14.634" v="124" actId="478"/>
          <ac:spMkLst>
            <pc:docMk/>
            <pc:sldMk cId="844508246" sldId="337"/>
            <ac:spMk id="22" creationId="{D53F85B0-9EB9-4768-8FB0-5BF84D41C2E5}"/>
          </ac:spMkLst>
        </pc:spChg>
        <pc:spChg chg="add del mod">
          <ac:chgData name="LI, Kit-ying Trista" userId="37e067b5-9e92-428c-a064-ed0df3de1e0a" providerId="ADAL" clId="{3AF3213F-7DC0-491A-A24A-BE495611F9B9}" dt="2018-05-14T03:53:14.634" v="124" actId="478"/>
          <ac:spMkLst>
            <pc:docMk/>
            <pc:sldMk cId="844508246" sldId="337"/>
            <ac:spMk id="23" creationId="{E3399AB6-EC17-4F83-AC5A-EEB98F738B4F}"/>
          </ac:spMkLst>
        </pc:spChg>
        <pc:spChg chg="add del mod">
          <ac:chgData name="LI, Kit-ying Trista" userId="37e067b5-9e92-428c-a064-ed0df3de1e0a" providerId="ADAL" clId="{3AF3213F-7DC0-491A-A24A-BE495611F9B9}" dt="2018-05-14T03:53:14.634" v="124" actId="478"/>
          <ac:spMkLst>
            <pc:docMk/>
            <pc:sldMk cId="844508246" sldId="337"/>
            <ac:spMk id="24" creationId="{5C322B4A-C829-445F-BED7-C7E9C0FB6D87}"/>
          </ac:spMkLst>
        </pc:spChg>
        <pc:spChg chg="mod">
          <ac:chgData name="LI, Kit-ying Trista" userId="37e067b5-9e92-428c-a064-ed0df3de1e0a" providerId="ADAL" clId="{3AF3213F-7DC0-491A-A24A-BE495611F9B9}" dt="2018-05-14T04:24:32.313" v="196" actId="1076"/>
          <ac:spMkLst>
            <pc:docMk/>
            <pc:sldMk cId="844508246" sldId="337"/>
            <ac:spMk id="25" creationId="{E18859EF-7C82-44DD-8A85-4130EAD20855}"/>
          </ac:spMkLst>
        </pc:spChg>
        <pc:spChg chg="add del mod">
          <ac:chgData name="LI, Kit-ying Trista" userId="37e067b5-9e92-428c-a064-ed0df3de1e0a" providerId="ADAL" clId="{3AF3213F-7DC0-491A-A24A-BE495611F9B9}" dt="2018-05-14T03:53:14.634" v="124" actId="478"/>
          <ac:spMkLst>
            <pc:docMk/>
            <pc:sldMk cId="844508246" sldId="337"/>
            <ac:spMk id="26" creationId="{4B0DA204-2F75-4BFB-9D18-67CEB07685C7}"/>
          </ac:spMkLst>
        </pc:spChg>
        <pc:spChg chg="add del mod">
          <ac:chgData name="LI, Kit-ying Trista" userId="37e067b5-9e92-428c-a064-ed0df3de1e0a" providerId="ADAL" clId="{3AF3213F-7DC0-491A-A24A-BE495611F9B9}" dt="2018-05-14T03:53:14.634" v="124" actId="478"/>
          <ac:spMkLst>
            <pc:docMk/>
            <pc:sldMk cId="844508246" sldId="337"/>
            <ac:spMk id="27" creationId="{4934DFE8-A382-4751-8873-599786AEA2BF}"/>
          </ac:spMkLst>
        </pc:spChg>
        <pc:spChg chg="mod">
          <ac:chgData name="LI, Kit-ying Trista" userId="37e067b5-9e92-428c-a064-ed0df3de1e0a" providerId="ADAL" clId="{3AF3213F-7DC0-491A-A24A-BE495611F9B9}" dt="2018-07-04T08:10:15.774" v="3668" actId="1076"/>
          <ac:spMkLst>
            <pc:docMk/>
            <pc:sldMk cId="844508246" sldId="337"/>
            <ac:spMk id="27" creationId="{F9F90700-5F99-4F5A-B6EC-C36765DF4AE1}"/>
          </ac:spMkLst>
        </pc:spChg>
        <pc:spChg chg="add del mod">
          <ac:chgData name="LI, Kit-ying Trista" userId="37e067b5-9e92-428c-a064-ed0df3de1e0a" providerId="ADAL" clId="{3AF3213F-7DC0-491A-A24A-BE495611F9B9}" dt="2018-05-14T03:53:14.634" v="124" actId="478"/>
          <ac:spMkLst>
            <pc:docMk/>
            <pc:sldMk cId="844508246" sldId="337"/>
            <ac:spMk id="28" creationId="{C1150D95-3BFF-4C1D-A2CB-9E771611301D}"/>
          </ac:spMkLst>
        </pc:spChg>
        <pc:spChg chg="add del mod">
          <ac:chgData name="LI, Kit-ying Trista" userId="37e067b5-9e92-428c-a064-ed0df3de1e0a" providerId="ADAL" clId="{3AF3213F-7DC0-491A-A24A-BE495611F9B9}" dt="2018-05-14T03:53:14.634" v="124" actId="478"/>
          <ac:spMkLst>
            <pc:docMk/>
            <pc:sldMk cId="844508246" sldId="337"/>
            <ac:spMk id="29" creationId="{A982170A-A55C-4F30-944E-89A4FC82BEEA}"/>
          </ac:spMkLst>
        </pc:spChg>
        <pc:spChg chg="add del mod">
          <ac:chgData name="LI, Kit-ying Trista" userId="37e067b5-9e92-428c-a064-ed0df3de1e0a" providerId="ADAL" clId="{3AF3213F-7DC0-491A-A24A-BE495611F9B9}" dt="2018-05-14T03:53:14.634" v="124" actId="478"/>
          <ac:spMkLst>
            <pc:docMk/>
            <pc:sldMk cId="844508246" sldId="337"/>
            <ac:spMk id="30" creationId="{D6FE2C60-D7B8-4246-8745-6D8E6DF91D80}"/>
          </ac:spMkLst>
        </pc:spChg>
        <pc:spChg chg="add del mod">
          <ac:chgData name="LI, Kit-ying Trista" userId="37e067b5-9e92-428c-a064-ed0df3de1e0a" providerId="ADAL" clId="{3AF3213F-7DC0-491A-A24A-BE495611F9B9}" dt="2018-05-14T03:53:14.634" v="124" actId="478"/>
          <ac:spMkLst>
            <pc:docMk/>
            <pc:sldMk cId="844508246" sldId="337"/>
            <ac:spMk id="31" creationId="{ABD77C39-4385-482F-8C9B-1519D3B88568}"/>
          </ac:spMkLst>
        </pc:spChg>
        <pc:spChg chg="add mod">
          <ac:chgData name="LI, Kit-ying Trista" userId="37e067b5-9e92-428c-a064-ed0df3de1e0a" providerId="ADAL" clId="{3AF3213F-7DC0-491A-A24A-BE495611F9B9}" dt="2018-05-14T04:07:33.769" v="139" actId="1076"/>
          <ac:spMkLst>
            <pc:docMk/>
            <pc:sldMk cId="844508246" sldId="337"/>
            <ac:spMk id="32" creationId="{D6B9A3C7-3107-4616-81B8-F2C3B4450438}"/>
          </ac:spMkLst>
        </pc:spChg>
        <pc:spChg chg="add mod">
          <ac:chgData name="LI, Kit-ying Trista" userId="37e067b5-9e92-428c-a064-ed0df3de1e0a" providerId="ADAL" clId="{3AF3213F-7DC0-491A-A24A-BE495611F9B9}" dt="2018-05-14T03:54:18.063" v="126" actId="1076"/>
          <ac:spMkLst>
            <pc:docMk/>
            <pc:sldMk cId="844508246" sldId="337"/>
            <ac:spMk id="34" creationId="{90BA2509-0AE6-45FD-BED4-253CC7126DE6}"/>
          </ac:spMkLst>
        </pc:spChg>
        <pc:spChg chg="add mod">
          <ac:chgData name="LI, Kit-ying Trista" userId="37e067b5-9e92-428c-a064-ed0df3de1e0a" providerId="ADAL" clId="{3AF3213F-7DC0-491A-A24A-BE495611F9B9}" dt="2018-05-14T04:07:33.769" v="139" actId="1076"/>
          <ac:spMkLst>
            <pc:docMk/>
            <pc:sldMk cId="844508246" sldId="337"/>
            <ac:spMk id="35" creationId="{C1838C57-70C7-4EFC-A110-BBE6BF643B80}"/>
          </ac:spMkLst>
        </pc:spChg>
        <pc:spChg chg="add mod">
          <ac:chgData name="LI, Kit-ying Trista" userId="37e067b5-9e92-428c-a064-ed0df3de1e0a" providerId="ADAL" clId="{3AF3213F-7DC0-491A-A24A-BE495611F9B9}" dt="2018-05-14T04:07:08.661" v="134" actId="1076"/>
          <ac:spMkLst>
            <pc:docMk/>
            <pc:sldMk cId="844508246" sldId="337"/>
            <ac:spMk id="36" creationId="{03ED9B7C-76F8-4909-A497-EAC0521C87C0}"/>
          </ac:spMkLst>
        </pc:spChg>
        <pc:spChg chg="add mod">
          <ac:chgData name="LI, Kit-ying Trista" userId="37e067b5-9e92-428c-a064-ed0df3de1e0a" providerId="ADAL" clId="{3AF3213F-7DC0-491A-A24A-BE495611F9B9}" dt="2018-05-14T04:07:26.577" v="138" actId="1076"/>
          <ac:spMkLst>
            <pc:docMk/>
            <pc:sldMk cId="844508246" sldId="337"/>
            <ac:spMk id="37" creationId="{1A435732-37AD-4912-9B86-3000A4CADFBA}"/>
          </ac:spMkLst>
        </pc:spChg>
        <pc:spChg chg="add mod">
          <ac:chgData name="LI, Kit-ying Trista" userId="37e067b5-9e92-428c-a064-ed0df3de1e0a" providerId="ADAL" clId="{3AF3213F-7DC0-491A-A24A-BE495611F9B9}" dt="2018-05-14T04:09:22.004" v="167" actId="1076"/>
          <ac:spMkLst>
            <pc:docMk/>
            <pc:sldMk cId="844508246" sldId="337"/>
            <ac:spMk id="38" creationId="{E16E997C-34FD-484F-96D8-32323D5F1F03}"/>
          </ac:spMkLst>
        </pc:spChg>
        <pc:spChg chg="add mod">
          <ac:chgData name="LI, Kit-ying Trista" userId="37e067b5-9e92-428c-a064-ed0df3de1e0a" providerId="ADAL" clId="{3AF3213F-7DC0-491A-A24A-BE495611F9B9}" dt="2018-05-14T04:07:08.661" v="134" actId="1076"/>
          <ac:spMkLst>
            <pc:docMk/>
            <pc:sldMk cId="844508246" sldId="337"/>
            <ac:spMk id="39" creationId="{7DDE95FF-83E4-4A5A-B11B-EA3CB4BC2562}"/>
          </ac:spMkLst>
        </pc:spChg>
        <pc:spChg chg="add mod">
          <ac:chgData name="LI, Kit-ying Trista" userId="37e067b5-9e92-428c-a064-ed0df3de1e0a" providerId="ADAL" clId="{3AF3213F-7DC0-491A-A24A-BE495611F9B9}" dt="2018-05-14T04:07:33.769" v="139" actId="1076"/>
          <ac:spMkLst>
            <pc:docMk/>
            <pc:sldMk cId="844508246" sldId="337"/>
            <ac:spMk id="40" creationId="{080079C0-74F1-4E60-A2E9-414F0A3DAAC0}"/>
          </ac:spMkLst>
        </pc:spChg>
        <pc:spChg chg="add mod">
          <ac:chgData name="LI, Kit-ying Trista" userId="37e067b5-9e92-428c-a064-ed0df3de1e0a" providerId="ADAL" clId="{3AF3213F-7DC0-491A-A24A-BE495611F9B9}" dt="2018-05-14T04:06:50.025" v="130" actId="1076"/>
          <ac:spMkLst>
            <pc:docMk/>
            <pc:sldMk cId="844508246" sldId="337"/>
            <ac:spMk id="42" creationId="{848BD621-714B-4E72-8203-9B6F629FE4B2}"/>
          </ac:spMkLst>
        </pc:spChg>
        <pc:spChg chg="add del">
          <ac:chgData name="LI, Kit-ying Trista" userId="37e067b5-9e92-428c-a064-ed0df3de1e0a" providerId="ADAL" clId="{3AF3213F-7DC0-491A-A24A-BE495611F9B9}" dt="2018-05-14T04:10:27.893" v="185" actId="478"/>
          <ac:spMkLst>
            <pc:docMk/>
            <pc:sldMk cId="844508246" sldId="337"/>
            <ac:spMk id="43" creationId="{CCB93959-2AA8-47E5-85F5-E81F5D14C284}"/>
          </ac:spMkLst>
        </pc:spChg>
        <pc:spChg chg="add mod">
          <ac:chgData name="LI, Kit-ying Trista" userId="37e067b5-9e92-428c-a064-ed0df3de1e0a" providerId="ADAL" clId="{3AF3213F-7DC0-491A-A24A-BE495611F9B9}" dt="2018-05-14T04:10:42.535" v="190" actId="14100"/>
          <ac:spMkLst>
            <pc:docMk/>
            <pc:sldMk cId="844508246" sldId="337"/>
            <ac:spMk id="44" creationId="{C90CDAD5-925A-4DFB-8C66-98FB52D64F78}"/>
          </ac:spMkLst>
        </pc:spChg>
        <pc:spChg chg="mod">
          <ac:chgData name="LI, Kit-ying Trista" userId="37e067b5-9e92-428c-a064-ed0df3de1e0a" providerId="ADAL" clId="{3AF3213F-7DC0-491A-A24A-BE495611F9B9}" dt="2018-05-14T04:09:32.018" v="169" actId="14100"/>
          <ac:spMkLst>
            <pc:docMk/>
            <pc:sldMk cId="844508246" sldId="337"/>
            <ac:spMk id="49" creationId="{2986B6AC-B191-4E8B-80AF-EDE0C866EA93}"/>
          </ac:spMkLst>
        </pc:spChg>
        <pc:spChg chg="mod">
          <ac:chgData name="LI, Kit-ying Trista" userId="37e067b5-9e92-428c-a064-ed0df3de1e0a" providerId="ADAL" clId="{3AF3213F-7DC0-491A-A24A-BE495611F9B9}" dt="2018-05-14T04:10:48.816" v="191" actId="1076"/>
          <ac:spMkLst>
            <pc:docMk/>
            <pc:sldMk cId="844508246" sldId="337"/>
            <ac:spMk id="51" creationId="{37D2A874-973C-4DC1-B450-4487939E986D}"/>
          </ac:spMkLst>
        </pc:spChg>
        <pc:spChg chg="del mod">
          <ac:chgData name="LI, Kit-ying Trista" userId="37e067b5-9e92-428c-a064-ed0df3de1e0a" providerId="ADAL" clId="{3AF3213F-7DC0-491A-A24A-BE495611F9B9}" dt="2018-05-14T04:09:57.165" v="176" actId="478"/>
          <ac:spMkLst>
            <pc:docMk/>
            <pc:sldMk cId="844508246" sldId="337"/>
            <ac:spMk id="53" creationId="{9CAE2F12-9A85-4D92-83A6-3D823EF9E79F}"/>
          </ac:spMkLst>
        </pc:spChg>
        <pc:spChg chg="del mod">
          <ac:chgData name="LI, Kit-ying Trista" userId="37e067b5-9e92-428c-a064-ed0df3de1e0a" providerId="ADAL" clId="{3AF3213F-7DC0-491A-A24A-BE495611F9B9}" dt="2018-05-14T04:09:58.807" v="177" actId="478"/>
          <ac:spMkLst>
            <pc:docMk/>
            <pc:sldMk cId="844508246" sldId="337"/>
            <ac:spMk id="54" creationId="{50727FCF-FB9B-4DA5-99CB-712EE802B916}"/>
          </ac:spMkLst>
        </pc:spChg>
        <pc:spChg chg="mod">
          <ac:chgData name="LI, Kit-ying Trista" userId="37e067b5-9e92-428c-a064-ed0df3de1e0a" providerId="ADAL" clId="{3AF3213F-7DC0-491A-A24A-BE495611F9B9}" dt="2018-05-14T04:09:46.203" v="173" actId="14100"/>
          <ac:spMkLst>
            <pc:docMk/>
            <pc:sldMk cId="844508246" sldId="337"/>
            <ac:spMk id="55" creationId="{35D61FA8-96A4-4526-885C-64FCE527D6AD}"/>
          </ac:spMkLst>
        </pc:spChg>
        <pc:spChg chg="del mod">
          <ac:chgData name="LI, Kit-ying Trista" userId="37e067b5-9e92-428c-a064-ed0df3de1e0a" providerId="ADAL" clId="{3AF3213F-7DC0-491A-A24A-BE495611F9B9}" dt="2018-05-14T04:10:00.625" v="178" actId="478"/>
          <ac:spMkLst>
            <pc:docMk/>
            <pc:sldMk cId="844508246" sldId="337"/>
            <ac:spMk id="56" creationId="{029AFDB5-6D86-4DC8-97D9-E5D04B93009F}"/>
          </ac:spMkLst>
        </pc:spChg>
        <pc:spChg chg="mod">
          <ac:chgData name="LI, Kit-ying Trista" userId="37e067b5-9e92-428c-a064-ed0df3de1e0a" providerId="ADAL" clId="{3AF3213F-7DC0-491A-A24A-BE495611F9B9}" dt="2018-05-14T04:09:54.293" v="175" actId="14100"/>
          <ac:spMkLst>
            <pc:docMk/>
            <pc:sldMk cId="844508246" sldId="337"/>
            <ac:spMk id="57" creationId="{A825D0F0-340A-478A-B281-BC710D6B0E9E}"/>
          </ac:spMkLst>
        </pc:spChg>
        <pc:spChg chg="mod">
          <ac:chgData name="LI, Kit-ying Trista" userId="37e067b5-9e92-428c-a064-ed0df3de1e0a" providerId="ADAL" clId="{3AF3213F-7DC0-491A-A24A-BE495611F9B9}" dt="2018-05-14T04:24:26.365" v="195" actId="14100"/>
          <ac:spMkLst>
            <pc:docMk/>
            <pc:sldMk cId="844508246" sldId="337"/>
            <ac:spMk id="67" creationId="{42B88904-611B-41EF-A624-3AB0871898D4}"/>
          </ac:spMkLst>
        </pc:spChg>
        <pc:grpChg chg="add">
          <ac:chgData name="LI, Kit-ying Trista" userId="37e067b5-9e92-428c-a064-ed0df3de1e0a" providerId="ADAL" clId="{3AF3213F-7DC0-491A-A24A-BE495611F9B9}" dt="2018-07-04T08:09:51.364" v="3652" actId="404"/>
          <ac:grpSpMkLst>
            <pc:docMk/>
            <pc:sldMk cId="844508246" sldId="337"/>
            <ac:grpSpMk id="24" creationId="{DBBF9D5A-15A7-4E23-BFD6-B0E337AE44F6}"/>
          </ac:grpSpMkLst>
        </pc:grpChg>
        <pc:picChg chg="add mod">
          <ac:chgData name="LI, Kit-ying Trista" userId="37e067b5-9e92-428c-a064-ed0df3de1e0a" providerId="ADAL" clId="{3AF3213F-7DC0-491A-A24A-BE495611F9B9}" dt="2018-05-14T04:07:01.497" v="133" actId="1076"/>
          <ac:picMkLst>
            <pc:docMk/>
            <pc:sldMk cId="844508246" sldId="337"/>
            <ac:picMk id="41" creationId="{63A51F23-764B-471B-A527-968D5220D374}"/>
          </ac:picMkLst>
        </pc:picChg>
      </pc:sldChg>
      <pc:sldChg chg="del">
        <pc:chgData name="LI, Kit-ying Trista" userId="37e067b5-9e92-428c-a064-ed0df3de1e0a" providerId="ADAL" clId="{3AF3213F-7DC0-491A-A24A-BE495611F9B9}" dt="2018-07-03T07:00:11.296" v="750" actId="2696"/>
        <pc:sldMkLst>
          <pc:docMk/>
          <pc:sldMk cId="2231045113" sldId="346"/>
        </pc:sldMkLst>
      </pc:sldChg>
      <pc:sldChg chg="modSp">
        <pc:chgData name="LI, Kit-ying Trista" userId="37e067b5-9e92-428c-a064-ed0df3de1e0a" providerId="ADAL" clId="{3AF3213F-7DC0-491A-A24A-BE495611F9B9}" dt="2018-07-03T10:22:08.950" v="2406" actId="404"/>
        <pc:sldMkLst>
          <pc:docMk/>
          <pc:sldMk cId="2160858642" sldId="367"/>
        </pc:sldMkLst>
        <pc:spChg chg="mod">
          <ac:chgData name="LI, Kit-ying Trista" userId="37e067b5-9e92-428c-a064-ed0df3de1e0a" providerId="ADAL" clId="{3AF3213F-7DC0-491A-A24A-BE495611F9B9}" dt="2018-07-03T10:22:08.950" v="2406" actId="404"/>
          <ac:spMkLst>
            <pc:docMk/>
            <pc:sldMk cId="2160858642" sldId="367"/>
            <ac:spMk id="11" creationId="{385419FC-8C08-4198-85A6-A42F407154A3}"/>
          </ac:spMkLst>
        </pc:spChg>
        <pc:spChg chg="mod">
          <ac:chgData name="LI, Kit-ying Trista" userId="37e067b5-9e92-428c-a064-ed0df3de1e0a" providerId="ADAL" clId="{3AF3213F-7DC0-491A-A24A-BE495611F9B9}" dt="2018-07-03T10:20:51.495" v="2382" actId="404"/>
          <ac:spMkLst>
            <pc:docMk/>
            <pc:sldMk cId="2160858642" sldId="367"/>
            <ac:spMk id="12" creationId="{88E6C057-9344-4152-A33A-FF79D4D45C19}"/>
          </ac:spMkLst>
        </pc:spChg>
      </pc:sldChg>
      <pc:sldChg chg="delSp modSp add del modAnim">
        <pc:chgData name="LI, Kit-ying Trista" userId="37e067b5-9e92-428c-a064-ed0df3de1e0a" providerId="ADAL" clId="{3AF3213F-7DC0-491A-A24A-BE495611F9B9}" dt="2018-07-04T07:10:39.033" v="2777" actId="2696"/>
        <pc:sldMkLst>
          <pc:docMk/>
          <pc:sldMk cId="2215389206" sldId="375"/>
        </pc:sldMkLst>
        <pc:spChg chg="mod">
          <ac:chgData name="LI, Kit-ying Trista" userId="37e067b5-9e92-428c-a064-ed0df3de1e0a" providerId="ADAL" clId="{3AF3213F-7DC0-491A-A24A-BE495611F9B9}" dt="2018-05-07T10:28:14.316" v="25" actId="1076"/>
          <ac:spMkLst>
            <pc:docMk/>
            <pc:sldMk cId="2215389206" sldId="375"/>
            <ac:spMk id="35" creationId="{E18859EF-7C82-44DD-8A85-4130EAD20855}"/>
          </ac:spMkLst>
        </pc:spChg>
        <pc:spChg chg="mod">
          <ac:chgData name="LI, Kit-ying Trista" userId="37e067b5-9e92-428c-a064-ed0df3de1e0a" providerId="ADAL" clId="{3AF3213F-7DC0-491A-A24A-BE495611F9B9}" dt="2018-05-07T10:27:59.350" v="16" actId="1076"/>
          <ac:spMkLst>
            <pc:docMk/>
            <pc:sldMk cId="2215389206" sldId="375"/>
            <ac:spMk id="37" creationId="{615E984B-B211-4128-870F-22609AA1B558}"/>
          </ac:spMkLst>
        </pc:spChg>
        <pc:picChg chg="del">
          <ac:chgData name="LI, Kit-ying Trista" userId="37e067b5-9e92-428c-a064-ed0df3de1e0a" providerId="ADAL" clId="{3AF3213F-7DC0-491A-A24A-BE495611F9B9}" dt="2018-05-07T10:28:02.622" v="17" actId="478"/>
          <ac:picMkLst>
            <pc:docMk/>
            <pc:sldMk cId="2215389206" sldId="375"/>
            <ac:picMk id="8" creationId="{06829967-F3AA-40CA-BA7B-8CF2857A74EF}"/>
          </ac:picMkLst>
        </pc:picChg>
      </pc:sldChg>
      <pc:sldChg chg="del">
        <pc:chgData name="LI, Kit-ying Trista" userId="37e067b5-9e92-428c-a064-ed0df3de1e0a" providerId="ADAL" clId="{3AF3213F-7DC0-491A-A24A-BE495611F9B9}" dt="2018-07-03T07:05:46.786" v="769" actId="2696"/>
        <pc:sldMkLst>
          <pc:docMk/>
          <pc:sldMk cId="795945361" sldId="386"/>
        </pc:sldMkLst>
      </pc:sldChg>
      <pc:sldChg chg="modSp">
        <pc:chgData name="LI, Kit-ying Trista" userId="37e067b5-9e92-428c-a064-ed0df3de1e0a" providerId="ADAL" clId="{3AF3213F-7DC0-491A-A24A-BE495611F9B9}" dt="2018-07-11T09:25:02.181" v="3790" actId="1076"/>
        <pc:sldMkLst>
          <pc:docMk/>
          <pc:sldMk cId="913239537" sldId="394"/>
        </pc:sldMkLst>
        <pc:spChg chg="mod">
          <ac:chgData name="LI, Kit-ying Trista" userId="37e067b5-9e92-428c-a064-ed0df3de1e0a" providerId="ADAL" clId="{3AF3213F-7DC0-491A-A24A-BE495611F9B9}" dt="2018-07-11T09:24:59.125" v="3789" actId="1076"/>
          <ac:spMkLst>
            <pc:docMk/>
            <pc:sldMk cId="913239537" sldId="394"/>
            <ac:spMk id="2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11T09:25:02.181" v="3790" actId="1076"/>
          <ac:spMkLst>
            <pc:docMk/>
            <pc:sldMk cId="913239537" sldId="394"/>
            <ac:spMk id="3" creationId="{00000000-0000-0000-0000-000000000000}"/>
          </ac:spMkLst>
        </pc:spChg>
      </pc:sldChg>
      <pc:sldChg chg="addSp delSp modSp">
        <pc:chgData name="LI, Kit-ying Trista" userId="37e067b5-9e92-428c-a064-ed0df3de1e0a" providerId="ADAL" clId="{3AF3213F-7DC0-491A-A24A-BE495611F9B9}" dt="2018-07-10T01:40:43.511" v="3786" actId="478"/>
        <pc:sldMkLst>
          <pc:docMk/>
          <pc:sldMk cId="3153869650" sldId="403"/>
        </pc:sldMkLst>
        <pc:spChg chg="add mod">
          <ac:chgData name="LI, Kit-ying Trista" userId="37e067b5-9e92-428c-a064-ed0df3de1e0a" providerId="ADAL" clId="{3AF3213F-7DC0-491A-A24A-BE495611F9B9}" dt="2018-07-03T06:53:13.272" v="664" actId="1036"/>
          <ac:spMkLst>
            <pc:docMk/>
            <pc:sldMk cId="3153869650" sldId="403"/>
            <ac:spMk id="2" creationId="{3E79DDB9-25DF-48FF-AAC8-D6613C2DA368}"/>
          </ac:spMkLst>
        </pc:spChg>
        <pc:spChg chg="mod">
          <ac:chgData name="LI, Kit-ying Trista" userId="37e067b5-9e92-428c-a064-ed0df3de1e0a" providerId="ADAL" clId="{3AF3213F-7DC0-491A-A24A-BE495611F9B9}" dt="2018-07-03T06:48:42.336" v="653" actId="1036"/>
          <ac:spMkLst>
            <pc:docMk/>
            <pc:sldMk cId="3153869650" sldId="403"/>
            <ac:spMk id="3" creationId="{4F72D8B3-EC79-4482-89EE-6EBEA0551F6A}"/>
          </ac:spMkLst>
        </pc:spChg>
        <pc:spChg chg="mod">
          <ac:chgData name="LI, Kit-ying Trista" userId="37e067b5-9e92-428c-a064-ed0df3de1e0a" providerId="ADAL" clId="{3AF3213F-7DC0-491A-A24A-BE495611F9B9}" dt="2018-07-03T07:04:10.932" v="762" actId="115"/>
          <ac:spMkLst>
            <pc:docMk/>
            <pc:sldMk cId="3153869650" sldId="403"/>
            <ac:spMk id="6" creationId="{1C3AB415-C184-4EB0-AF28-5570B9476CA4}"/>
          </ac:spMkLst>
        </pc:spChg>
        <pc:spChg chg="del">
          <ac:chgData name="LI, Kit-ying Trista" userId="37e067b5-9e92-428c-a064-ed0df3de1e0a" providerId="ADAL" clId="{3AF3213F-7DC0-491A-A24A-BE495611F9B9}" dt="2018-07-10T01:40:43.511" v="3786" actId="478"/>
          <ac:spMkLst>
            <pc:docMk/>
            <pc:sldMk cId="3153869650" sldId="403"/>
            <ac:spMk id="8" creationId="{CADC2BC4-4A3B-4678-B352-7EA93DE4B601}"/>
          </ac:spMkLst>
        </pc:spChg>
        <pc:spChg chg="del mod">
          <ac:chgData name="LI, Kit-ying Trista" userId="37e067b5-9e92-428c-a064-ed0df3de1e0a" providerId="ADAL" clId="{3AF3213F-7DC0-491A-A24A-BE495611F9B9}" dt="2018-07-03T06:13:45.521" v="272" actId="478"/>
          <ac:spMkLst>
            <pc:docMk/>
            <pc:sldMk cId="3153869650" sldId="403"/>
            <ac:spMk id="18" creationId="{4526EA86-19D7-427A-89A8-D731B4566AD4}"/>
          </ac:spMkLst>
        </pc:spChg>
        <pc:spChg chg="mod">
          <ac:chgData name="LI, Kit-ying Trista" userId="37e067b5-9e92-428c-a064-ed0df3de1e0a" providerId="ADAL" clId="{3AF3213F-7DC0-491A-A24A-BE495611F9B9}" dt="2018-07-03T06:48:42.336" v="653" actId="1036"/>
          <ac:spMkLst>
            <pc:docMk/>
            <pc:sldMk cId="3153869650" sldId="403"/>
            <ac:spMk id="42" creationId="{DCAFD9E5-8B02-4FD0-9E8C-A6E4FBA8E326}"/>
          </ac:spMkLst>
        </pc:spChg>
        <pc:spChg chg="mod">
          <ac:chgData name="LI, Kit-ying Trista" userId="37e067b5-9e92-428c-a064-ed0df3de1e0a" providerId="ADAL" clId="{3AF3213F-7DC0-491A-A24A-BE495611F9B9}" dt="2018-07-03T06:37:07.027" v="615" actId="1036"/>
          <ac:spMkLst>
            <pc:docMk/>
            <pc:sldMk cId="3153869650" sldId="403"/>
            <ac:spMk id="46" creationId="{0083D632-190A-440B-97CB-A7948EAAE672}"/>
          </ac:spMkLst>
        </pc:spChg>
        <pc:spChg chg="mod">
          <ac:chgData name="LI, Kit-ying Trista" userId="37e067b5-9e92-428c-a064-ed0df3de1e0a" providerId="ADAL" clId="{3AF3213F-7DC0-491A-A24A-BE495611F9B9}" dt="2018-07-03T06:37:10.666" v="616" actId="1035"/>
          <ac:spMkLst>
            <pc:docMk/>
            <pc:sldMk cId="3153869650" sldId="403"/>
            <ac:spMk id="48" creationId="{2AE38540-C0FD-45A2-8701-940B12EB1CCD}"/>
          </ac:spMkLst>
        </pc:spChg>
        <pc:spChg chg="mod">
          <ac:chgData name="LI, Kit-ying Trista" userId="37e067b5-9e92-428c-a064-ed0df3de1e0a" providerId="ADAL" clId="{3AF3213F-7DC0-491A-A24A-BE495611F9B9}" dt="2018-07-03T06:38:21.095" v="626" actId="1076"/>
          <ac:spMkLst>
            <pc:docMk/>
            <pc:sldMk cId="3153869650" sldId="403"/>
            <ac:spMk id="49" creationId="{6081F772-D2CF-4B26-AE3F-FD2F6135BF8A}"/>
          </ac:spMkLst>
        </pc:spChg>
        <pc:spChg chg="mod">
          <ac:chgData name="LI, Kit-ying Trista" userId="37e067b5-9e92-428c-a064-ed0df3de1e0a" providerId="ADAL" clId="{3AF3213F-7DC0-491A-A24A-BE495611F9B9}" dt="2018-07-03T06:38:16.174" v="625" actId="1076"/>
          <ac:spMkLst>
            <pc:docMk/>
            <pc:sldMk cId="3153869650" sldId="403"/>
            <ac:spMk id="50" creationId="{F800CB7A-0951-41FD-9CE1-D168FF447D57}"/>
          </ac:spMkLst>
        </pc:spChg>
        <pc:spChg chg="mod">
          <ac:chgData name="LI, Kit-ying Trista" userId="37e067b5-9e92-428c-a064-ed0df3de1e0a" providerId="ADAL" clId="{3AF3213F-7DC0-491A-A24A-BE495611F9B9}" dt="2018-07-03T06:37:35.068" v="620" actId="14100"/>
          <ac:spMkLst>
            <pc:docMk/>
            <pc:sldMk cId="3153869650" sldId="403"/>
            <ac:spMk id="55" creationId="{E784C48E-F4B7-41BA-B889-EFABB84A06FA}"/>
          </ac:spMkLst>
        </pc:spChg>
        <pc:spChg chg="mod">
          <ac:chgData name="LI, Kit-ying Trista" userId="37e067b5-9e92-428c-a064-ed0df3de1e0a" providerId="ADAL" clId="{3AF3213F-7DC0-491A-A24A-BE495611F9B9}" dt="2018-07-03T06:37:22.449" v="618" actId="1076"/>
          <ac:spMkLst>
            <pc:docMk/>
            <pc:sldMk cId="3153869650" sldId="403"/>
            <ac:spMk id="57" creationId="{2AC5B51E-4489-4B3D-B01B-69D1AC6F2D57}"/>
          </ac:spMkLst>
        </pc:spChg>
        <pc:spChg chg="mod">
          <ac:chgData name="LI, Kit-ying Trista" userId="37e067b5-9e92-428c-a064-ed0df3de1e0a" providerId="ADAL" clId="{3AF3213F-7DC0-491A-A24A-BE495611F9B9}" dt="2018-07-03T06:38:23.782" v="627" actId="1076"/>
          <ac:spMkLst>
            <pc:docMk/>
            <pc:sldMk cId="3153869650" sldId="403"/>
            <ac:spMk id="58" creationId="{BFF9F51A-ED4B-4E26-BBC8-9B6F0CFB2B67}"/>
          </ac:spMkLst>
        </pc:spChg>
        <pc:spChg chg="mod">
          <ac:chgData name="LI, Kit-ying Trista" userId="37e067b5-9e92-428c-a064-ed0df3de1e0a" providerId="ADAL" clId="{3AF3213F-7DC0-491A-A24A-BE495611F9B9}" dt="2018-07-03T06:38:06.993" v="624" actId="1076"/>
          <ac:spMkLst>
            <pc:docMk/>
            <pc:sldMk cId="3153869650" sldId="403"/>
            <ac:spMk id="59" creationId="{C074E0CA-2787-455B-BA23-64CFCCE2F519}"/>
          </ac:spMkLst>
        </pc:spChg>
        <pc:spChg chg="mod">
          <ac:chgData name="LI, Kit-ying Trista" userId="37e067b5-9e92-428c-a064-ed0df3de1e0a" providerId="ADAL" clId="{3AF3213F-7DC0-491A-A24A-BE495611F9B9}" dt="2018-07-03T06:37:18.182" v="617" actId="14100"/>
          <ac:spMkLst>
            <pc:docMk/>
            <pc:sldMk cId="3153869650" sldId="403"/>
            <ac:spMk id="60" creationId="{40276C7C-9DC9-45CE-B1DE-87640E7D8771}"/>
          </ac:spMkLst>
        </pc:spChg>
        <pc:spChg chg="mod">
          <ac:chgData name="LI, Kit-ying Trista" userId="37e067b5-9e92-428c-a064-ed0df3de1e0a" providerId="ADAL" clId="{3AF3213F-7DC0-491A-A24A-BE495611F9B9}" dt="2018-07-03T06:38:03.648" v="623" actId="14100"/>
          <ac:spMkLst>
            <pc:docMk/>
            <pc:sldMk cId="3153869650" sldId="403"/>
            <ac:spMk id="61" creationId="{DDBA3381-7161-4A98-A612-E4AA4447943E}"/>
          </ac:spMkLst>
        </pc:spChg>
        <pc:spChg chg="mod">
          <ac:chgData name="LI, Kit-ying Trista" userId="37e067b5-9e92-428c-a064-ed0df3de1e0a" providerId="ADAL" clId="{3AF3213F-7DC0-491A-A24A-BE495611F9B9}" dt="2018-07-03T06:48:42.336" v="653" actId="1036"/>
          <ac:spMkLst>
            <pc:docMk/>
            <pc:sldMk cId="3153869650" sldId="403"/>
            <ac:spMk id="62" creationId="{70C4CEDD-92F7-4DE1-8738-4F431C2B44DE}"/>
          </ac:spMkLst>
        </pc:spChg>
        <pc:spChg chg="mod">
          <ac:chgData name="LI, Kit-ying Trista" userId="37e067b5-9e92-428c-a064-ed0df3de1e0a" providerId="ADAL" clId="{3AF3213F-7DC0-491A-A24A-BE495611F9B9}" dt="2018-07-03T06:48:42.336" v="653" actId="1036"/>
          <ac:spMkLst>
            <pc:docMk/>
            <pc:sldMk cId="3153869650" sldId="403"/>
            <ac:spMk id="63" creationId="{32E56828-9A35-48CE-9FF2-157B826F46D2}"/>
          </ac:spMkLst>
        </pc:spChg>
        <pc:spChg chg="mod">
          <ac:chgData name="LI, Kit-ying Trista" userId="37e067b5-9e92-428c-a064-ed0df3de1e0a" providerId="ADAL" clId="{3AF3213F-7DC0-491A-A24A-BE495611F9B9}" dt="2018-07-03T06:48:42.336" v="653" actId="1036"/>
          <ac:spMkLst>
            <pc:docMk/>
            <pc:sldMk cId="3153869650" sldId="403"/>
            <ac:spMk id="64" creationId="{F378BCE6-C52A-43B6-A70E-C83952137655}"/>
          </ac:spMkLst>
        </pc:spChg>
        <pc:spChg chg="mod">
          <ac:chgData name="LI, Kit-ying Trista" userId="37e067b5-9e92-428c-a064-ed0df3de1e0a" providerId="ADAL" clId="{3AF3213F-7DC0-491A-A24A-BE495611F9B9}" dt="2018-07-03T06:48:42.336" v="653" actId="1036"/>
          <ac:spMkLst>
            <pc:docMk/>
            <pc:sldMk cId="3153869650" sldId="403"/>
            <ac:spMk id="65" creationId="{70618954-DA5C-46EB-8930-F2D641759887}"/>
          </ac:spMkLst>
        </pc:spChg>
        <pc:grpChg chg="mod">
          <ac:chgData name="LI, Kit-ying Trista" userId="37e067b5-9e92-428c-a064-ed0df3de1e0a" providerId="ADAL" clId="{3AF3213F-7DC0-491A-A24A-BE495611F9B9}" dt="2018-07-03T06:48:42.336" v="653" actId="1036"/>
          <ac:grpSpMkLst>
            <pc:docMk/>
            <pc:sldMk cId="3153869650" sldId="403"/>
            <ac:grpSpMk id="7" creationId="{7A79072A-ADA4-4730-BAE2-9C4E1B5C7A38}"/>
          </ac:grpSpMkLst>
        </pc:grpChg>
        <pc:picChg chg="del">
          <ac:chgData name="LI, Kit-ying Trista" userId="37e067b5-9e92-428c-a064-ed0df3de1e0a" providerId="ADAL" clId="{3AF3213F-7DC0-491A-A24A-BE495611F9B9}" dt="2018-07-03T06:13:40.667" v="270" actId="478"/>
          <ac:picMkLst>
            <pc:docMk/>
            <pc:sldMk cId="3153869650" sldId="403"/>
            <ac:picMk id="40" creationId="{E9343B2B-175A-46B2-815C-252FE328213E}"/>
          </ac:picMkLst>
        </pc:picChg>
      </pc:sldChg>
      <pc:sldChg chg="addSp delSp modSp">
        <pc:chgData name="LI, Kit-ying Trista" userId="37e067b5-9e92-428c-a064-ed0df3de1e0a" providerId="ADAL" clId="{3AF3213F-7DC0-491A-A24A-BE495611F9B9}" dt="2018-07-03T07:04:16.338" v="764" actId="115"/>
        <pc:sldMkLst>
          <pc:docMk/>
          <pc:sldMk cId="2161076020" sldId="406"/>
        </pc:sldMkLst>
        <pc:spChg chg="mod">
          <ac:chgData name="LI, Kit-ying Trista" userId="37e067b5-9e92-428c-a064-ed0df3de1e0a" providerId="ADAL" clId="{3AF3213F-7DC0-491A-A24A-BE495611F9B9}" dt="2018-07-03T06:56:27.685" v="721" actId="1036"/>
          <ac:spMkLst>
            <pc:docMk/>
            <pc:sldMk cId="2161076020" sldId="406"/>
            <ac:spMk id="11" creationId="{6CC95E51-85EE-406C-AF34-11B206103C6C}"/>
          </ac:spMkLst>
        </pc:spChg>
        <pc:spChg chg="add mod">
          <ac:chgData name="LI, Kit-ying Trista" userId="37e067b5-9e92-428c-a064-ed0df3de1e0a" providerId="ADAL" clId="{3AF3213F-7DC0-491A-A24A-BE495611F9B9}" dt="2018-07-03T06:54:30.391" v="672" actId="27636"/>
          <ac:spMkLst>
            <pc:docMk/>
            <pc:sldMk cId="2161076020" sldId="406"/>
            <ac:spMk id="12" creationId="{AFA751DD-5C01-43E9-9932-E3D65A9A14C3}"/>
          </ac:spMkLst>
        </pc:spChg>
        <pc:spChg chg="add mod">
          <ac:chgData name="LI, Kit-ying Trista" userId="37e067b5-9e92-428c-a064-ed0df3de1e0a" providerId="ADAL" clId="{3AF3213F-7DC0-491A-A24A-BE495611F9B9}" dt="2018-07-03T07:04:16.338" v="764" actId="115"/>
          <ac:spMkLst>
            <pc:docMk/>
            <pc:sldMk cId="2161076020" sldId="406"/>
            <ac:spMk id="13" creationId="{1F86F65A-AF97-4261-949F-9492459C311A}"/>
          </ac:spMkLst>
        </pc:spChg>
        <pc:spChg chg="add">
          <ac:chgData name="LI, Kit-ying Trista" userId="37e067b5-9e92-428c-a064-ed0df3de1e0a" providerId="ADAL" clId="{3AF3213F-7DC0-491A-A24A-BE495611F9B9}" dt="2018-07-03T06:54:16.107" v="670" actId="115"/>
          <ac:spMkLst>
            <pc:docMk/>
            <pc:sldMk cId="2161076020" sldId="406"/>
            <ac:spMk id="14" creationId="{CAFE9988-0EEA-4E87-927E-BF9C02BC0B32}"/>
          </ac:spMkLst>
        </pc:spChg>
        <pc:spChg chg="del mod">
          <ac:chgData name="LI, Kit-ying Trista" userId="37e067b5-9e92-428c-a064-ed0df3de1e0a" providerId="ADAL" clId="{3AF3213F-7DC0-491A-A24A-BE495611F9B9}" dt="2018-07-03T06:54:42.197" v="676" actId="478"/>
          <ac:spMkLst>
            <pc:docMk/>
            <pc:sldMk cId="2161076020" sldId="406"/>
            <ac:spMk id="18" creationId="{1C3AB415-C184-4EB0-AF28-5570B9476CA4}"/>
          </ac:spMkLst>
        </pc:spChg>
        <pc:spChg chg="mod">
          <ac:chgData name="LI, Kit-ying Trista" userId="37e067b5-9e92-428c-a064-ed0df3de1e0a" providerId="ADAL" clId="{3AF3213F-7DC0-491A-A24A-BE495611F9B9}" dt="2018-07-03T06:56:27.685" v="721" actId="1036"/>
          <ac:spMkLst>
            <pc:docMk/>
            <pc:sldMk cId="2161076020" sldId="406"/>
            <ac:spMk id="31" creationId="{92418AC1-D038-4A78-84D0-D7A907174BA3}"/>
          </ac:spMkLst>
        </pc:spChg>
        <pc:spChg chg="del">
          <ac:chgData name="LI, Kit-ying Trista" userId="37e067b5-9e92-428c-a064-ed0df3de1e0a" providerId="ADAL" clId="{3AF3213F-7DC0-491A-A24A-BE495611F9B9}" dt="2018-07-03T06:56:07.454" v="712" actId="478"/>
          <ac:spMkLst>
            <pc:docMk/>
            <pc:sldMk cId="2161076020" sldId="406"/>
            <ac:spMk id="33" creationId="{ABF1C5EE-012E-4093-9491-AA19B5648F75}"/>
          </ac:spMkLst>
        </pc:spChg>
        <pc:spChg chg="mod">
          <ac:chgData name="LI, Kit-ying Trista" userId="37e067b5-9e92-428c-a064-ed0df3de1e0a" providerId="ADAL" clId="{3AF3213F-7DC0-491A-A24A-BE495611F9B9}" dt="2018-07-03T06:56:18.925" v="715" actId="115"/>
          <ac:spMkLst>
            <pc:docMk/>
            <pc:sldMk cId="2161076020" sldId="406"/>
            <ac:spMk id="34" creationId="{7EDCAED9-3A76-4C19-9493-EC1272DC03C9}"/>
          </ac:spMkLst>
        </pc:spChg>
        <pc:picChg chg="del">
          <ac:chgData name="LI, Kit-ying Trista" userId="37e067b5-9e92-428c-a064-ed0df3de1e0a" providerId="ADAL" clId="{3AF3213F-7DC0-491A-A24A-BE495611F9B9}" dt="2018-07-03T06:56:05.006" v="711" actId="478"/>
          <ac:picMkLst>
            <pc:docMk/>
            <pc:sldMk cId="2161076020" sldId="406"/>
            <ac:picMk id="32" creationId="{E1AED6BF-D30D-401C-80D0-740EA718210A}"/>
          </ac:picMkLst>
        </pc:picChg>
      </pc:sldChg>
      <pc:sldChg chg="addSp delSp modSp del">
        <pc:chgData name="LI, Kit-ying Trista" userId="37e067b5-9e92-428c-a064-ed0df3de1e0a" providerId="ADAL" clId="{3AF3213F-7DC0-491A-A24A-BE495611F9B9}" dt="2018-07-03T07:04:55.018" v="765" actId="2696"/>
        <pc:sldMkLst>
          <pc:docMk/>
          <pc:sldMk cId="2512283546" sldId="409"/>
        </pc:sldMkLst>
        <pc:spChg chg="del">
          <ac:chgData name="LI, Kit-ying Trista" userId="37e067b5-9e92-428c-a064-ed0df3de1e0a" providerId="ADAL" clId="{3AF3213F-7DC0-491A-A24A-BE495611F9B9}" dt="2018-07-03T07:00:20.779" v="751" actId="478"/>
          <ac:spMkLst>
            <pc:docMk/>
            <pc:sldMk cId="2512283546" sldId="409"/>
            <ac:spMk id="28" creationId="{7C797D6A-9C2E-4A82-8706-E9D2BE53EABD}"/>
          </ac:spMkLst>
        </pc:spChg>
        <pc:spChg chg="mod">
          <ac:chgData name="LI, Kit-ying Trista" userId="37e067b5-9e92-428c-a064-ed0df3de1e0a" providerId="ADAL" clId="{3AF3213F-7DC0-491A-A24A-BE495611F9B9}" dt="2018-07-03T07:02:54.389" v="760" actId="1036"/>
          <ac:spMkLst>
            <pc:docMk/>
            <pc:sldMk cId="2512283546" sldId="409"/>
            <ac:spMk id="60" creationId="{44D6EFB5-3A46-41AC-B333-50916DB0F26E}"/>
          </ac:spMkLst>
        </pc:spChg>
        <pc:spChg chg="mod">
          <ac:chgData name="LI, Kit-ying Trista" userId="37e067b5-9e92-428c-a064-ed0df3de1e0a" providerId="ADAL" clId="{3AF3213F-7DC0-491A-A24A-BE495611F9B9}" dt="2018-07-03T07:02:54.389" v="760" actId="1036"/>
          <ac:spMkLst>
            <pc:docMk/>
            <pc:sldMk cId="2512283546" sldId="409"/>
            <ac:spMk id="61" creationId="{7CA226BD-1F77-498B-A183-01D65FB165DD}"/>
          </ac:spMkLst>
        </pc:spChg>
        <pc:spChg chg="mod">
          <ac:chgData name="LI, Kit-ying Trista" userId="37e067b5-9e92-428c-a064-ed0df3de1e0a" providerId="ADAL" clId="{3AF3213F-7DC0-491A-A24A-BE495611F9B9}" dt="2018-07-03T07:02:54.389" v="760" actId="1036"/>
          <ac:spMkLst>
            <pc:docMk/>
            <pc:sldMk cId="2512283546" sldId="409"/>
            <ac:spMk id="62" creationId="{6D031890-535B-47AA-B9EF-752CF120D5A1}"/>
          </ac:spMkLst>
        </pc:spChg>
        <pc:spChg chg="mod">
          <ac:chgData name="LI, Kit-ying Trista" userId="37e067b5-9e92-428c-a064-ed0df3de1e0a" providerId="ADAL" clId="{3AF3213F-7DC0-491A-A24A-BE495611F9B9}" dt="2018-07-03T07:02:54.389" v="760" actId="1036"/>
          <ac:spMkLst>
            <pc:docMk/>
            <pc:sldMk cId="2512283546" sldId="409"/>
            <ac:spMk id="63" creationId="{8BEF38DE-7497-4B00-B1A5-43CE7FDACAFE}"/>
          </ac:spMkLst>
        </pc:spChg>
        <pc:spChg chg="mod">
          <ac:chgData name="LI, Kit-ying Trista" userId="37e067b5-9e92-428c-a064-ed0df3de1e0a" providerId="ADAL" clId="{3AF3213F-7DC0-491A-A24A-BE495611F9B9}" dt="2018-07-03T07:02:54.389" v="760" actId="1036"/>
          <ac:spMkLst>
            <pc:docMk/>
            <pc:sldMk cId="2512283546" sldId="409"/>
            <ac:spMk id="64" creationId="{70EDEE9C-EC1A-4793-A891-48F0D1B25B47}"/>
          </ac:spMkLst>
        </pc:spChg>
        <pc:spChg chg="mod">
          <ac:chgData name="LI, Kit-ying Trista" userId="37e067b5-9e92-428c-a064-ed0df3de1e0a" providerId="ADAL" clId="{3AF3213F-7DC0-491A-A24A-BE495611F9B9}" dt="2018-07-03T07:02:54.389" v="760" actId="1036"/>
          <ac:spMkLst>
            <pc:docMk/>
            <pc:sldMk cId="2512283546" sldId="409"/>
            <ac:spMk id="65" creationId="{E696FA3B-9264-486E-A152-1F591DCE19BD}"/>
          </ac:spMkLst>
        </pc:spChg>
        <pc:spChg chg="mod">
          <ac:chgData name="LI, Kit-ying Trista" userId="37e067b5-9e92-428c-a064-ed0df3de1e0a" providerId="ADAL" clId="{3AF3213F-7DC0-491A-A24A-BE495611F9B9}" dt="2018-07-03T07:02:54.389" v="760" actId="1036"/>
          <ac:spMkLst>
            <pc:docMk/>
            <pc:sldMk cId="2512283546" sldId="409"/>
            <ac:spMk id="66" creationId="{3AFE38D9-3951-4F26-98E9-245AB1998CDF}"/>
          </ac:spMkLst>
        </pc:spChg>
        <pc:spChg chg="add mod">
          <ac:chgData name="LI, Kit-ying Trista" userId="37e067b5-9e92-428c-a064-ed0df3de1e0a" providerId="ADAL" clId="{3AF3213F-7DC0-491A-A24A-BE495611F9B9}" dt="2018-07-03T07:00:45.210" v="755" actId="1076"/>
          <ac:spMkLst>
            <pc:docMk/>
            <pc:sldMk cId="2512283546" sldId="409"/>
            <ac:spMk id="75" creationId="{622B86FD-54D4-4585-B82F-0DB3D3A88A7C}"/>
          </ac:spMkLst>
        </pc:spChg>
        <pc:grpChg chg="mod">
          <ac:chgData name="LI, Kit-ying Trista" userId="37e067b5-9e92-428c-a064-ed0df3de1e0a" providerId="ADAL" clId="{3AF3213F-7DC0-491A-A24A-BE495611F9B9}" dt="2018-07-03T07:02:54.389" v="760" actId="1036"/>
          <ac:grpSpMkLst>
            <pc:docMk/>
            <pc:sldMk cId="2512283546" sldId="409"/>
            <ac:grpSpMk id="39" creationId="{9FBAA292-7A95-4F94-8106-3D381788C397}"/>
          </ac:grpSpMkLst>
        </pc:grpChg>
        <pc:grpChg chg="mod">
          <ac:chgData name="LI, Kit-ying Trista" userId="37e067b5-9e92-428c-a064-ed0df3de1e0a" providerId="ADAL" clId="{3AF3213F-7DC0-491A-A24A-BE495611F9B9}" dt="2018-07-03T07:02:54.389" v="760" actId="1036"/>
          <ac:grpSpMkLst>
            <pc:docMk/>
            <pc:sldMk cId="2512283546" sldId="409"/>
            <ac:grpSpMk id="42" creationId="{286DCCE9-6836-4BA5-AF44-BC6D66383FA7}"/>
          </ac:grpSpMkLst>
        </pc:grpChg>
        <pc:grpChg chg="mod">
          <ac:chgData name="LI, Kit-ying Trista" userId="37e067b5-9e92-428c-a064-ed0df3de1e0a" providerId="ADAL" clId="{3AF3213F-7DC0-491A-A24A-BE495611F9B9}" dt="2018-07-03T07:02:54.389" v="760" actId="1036"/>
          <ac:grpSpMkLst>
            <pc:docMk/>
            <pc:sldMk cId="2512283546" sldId="409"/>
            <ac:grpSpMk id="45" creationId="{0237BEE1-DB15-4F24-8A67-445C65A70514}"/>
          </ac:grpSpMkLst>
        </pc:grpChg>
        <pc:grpChg chg="mod">
          <ac:chgData name="LI, Kit-ying Trista" userId="37e067b5-9e92-428c-a064-ed0df3de1e0a" providerId="ADAL" clId="{3AF3213F-7DC0-491A-A24A-BE495611F9B9}" dt="2018-07-03T07:02:54.389" v="760" actId="1036"/>
          <ac:grpSpMkLst>
            <pc:docMk/>
            <pc:sldMk cId="2512283546" sldId="409"/>
            <ac:grpSpMk id="48" creationId="{FFBCA452-A807-4E7C-9543-E0832BFAD429}"/>
          </ac:grpSpMkLst>
        </pc:grpChg>
        <pc:grpChg chg="mod">
          <ac:chgData name="LI, Kit-ying Trista" userId="37e067b5-9e92-428c-a064-ed0df3de1e0a" providerId="ADAL" clId="{3AF3213F-7DC0-491A-A24A-BE495611F9B9}" dt="2018-07-03T07:02:54.389" v="760" actId="1036"/>
          <ac:grpSpMkLst>
            <pc:docMk/>
            <pc:sldMk cId="2512283546" sldId="409"/>
            <ac:grpSpMk id="51" creationId="{3F809ACF-49F6-4A80-8E85-08B491316537}"/>
          </ac:grpSpMkLst>
        </pc:grpChg>
        <pc:grpChg chg="mod">
          <ac:chgData name="LI, Kit-ying Trista" userId="37e067b5-9e92-428c-a064-ed0df3de1e0a" providerId="ADAL" clId="{3AF3213F-7DC0-491A-A24A-BE495611F9B9}" dt="2018-07-03T07:02:54.389" v="760" actId="1036"/>
          <ac:grpSpMkLst>
            <pc:docMk/>
            <pc:sldMk cId="2512283546" sldId="409"/>
            <ac:grpSpMk id="54" creationId="{7A7CF9F7-C7C6-4258-B699-1796E2857190}"/>
          </ac:grpSpMkLst>
        </pc:grpChg>
        <pc:grpChg chg="mod">
          <ac:chgData name="LI, Kit-ying Trista" userId="37e067b5-9e92-428c-a064-ed0df3de1e0a" providerId="ADAL" clId="{3AF3213F-7DC0-491A-A24A-BE495611F9B9}" dt="2018-07-03T07:02:54.389" v="760" actId="1036"/>
          <ac:grpSpMkLst>
            <pc:docMk/>
            <pc:sldMk cId="2512283546" sldId="409"/>
            <ac:grpSpMk id="57" creationId="{994AC9B1-0051-4DAD-8E62-EB8E10848023}"/>
          </ac:grpSpMkLst>
        </pc:grpChg>
        <pc:grpChg chg="mod">
          <ac:chgData name="LI, Kit-ying Trista" userId="37e067b5-9e92-428c-a064-ed0df3de1e0a" providerId="ADAL" clId="{3AF3213F-7DC0-491A-A24A-BE495611F9B9}" dt="2018-07-03T07:02:54.389" v="760" actId="1036"/>
          <ac:grpSpMkLst>
            <pc:docMk/>
            <pc:sldMk cId="2512283546" sldId="409"/>
            <ac:grpSpMk id="70" creationId="{8C3CC021-466E-4019-97B5-9F1F07753226}"/>
          </ac:grpSpMkLst>
        </pc:grpChg>
        <pc:picChg chg="del">
          <ac:chgData name="LI, Kit-ying Trista" userId="37e067b5-9e92-428c-a064-ed0df3de1e0a" providerId="ADAL" clId="{3AF3213F-7DC0-491A-A24A-BE495611F9B9}" dt="2018-07-03T07:00:22.167" v="752" actId="478"/>
          <ac:picMkLst>
            <pc:docMk/>
            <pc:sldMk cId="2512283546" sldId="409"/>
            <ac:picMk id="27" creationId="{6B6ADEB6-B369-46B0-B0C0-2A9574C3F4F2}"/>
          </ac:picMkLst>
        </pc:picChg>
      </pc:sldChg>
      <pc:sldChg chg="addSp delSp modSp add del delAnim modAnim">
        <pc:chgData name="LI, Kit-ying Trista" userId="37e067b5-9e92-428c-a064-ed0df3de1e0a" providerId="ADAL" clId="{3AF3213F-7DC0-491A-A24A-BE495611F9B9}" dt="2018-07-03T09:23:54.719" v="1932" actId="20578"/>
        <pc:sldMkLst>
          <pc:docMk/>
          <pc:sldMk cId="2950765588" sldId="410"/>
        </pc:sldMkLst>
        <pc:spChg chg="add mod">
          <ac:chgData name="LI, Kit-ying Trista" userId="37e067b5-9e92-428c-a064-ed0df3de1e0a" providerId="ADAL" clId="{3AF3213F-7DC0-491A-A24A-BE495611F9B9}" dt="2018-07-03T09:19:59.677" v="1866" actId="20578"/>
          <ac:spMkLst>
            <pc:docMk/>
            <pc:sldMk cId="2950765588" sldId="410"/>
            <ac:spMk id="3" creationId="{4CC743C3-6800-4F1D-A652-9BF06736860A}"/>
          </ac:spMkLst>
        </pc:spChg>
        <pc:spChg chg="mod">
          <ac:chgData name="LI, Kit-ying Trista" userId="37e067b5-9e92-428c-a064-ed0df3de1e0a" providerId="ADAL" clId="{3AF3213F-7DC0-491A-A24A-BE495611F9B9}" dt="2018-07-03T08:27:35.883" v="1029" actId="6549"/>
          <ac:spMkLst>
            <pc:docMk/>
            <pc:sldMk cId="2950765588" sldId="410"/>
            <ac:spMk id="15" creationId="{81D3D8E2-3CCA-4096-87B8-B990914A7816}"/>
          </ac:spMkLst>
        </pc:spChg>
        <pc:spChg chg="mod">
          <ac:chgData name="LI, Kit-ying Trista" userId="37e067b5-9e92-428c-a064-ed0df3de1e0a" providerId="ADAL" clId="{3AF3213F-7DC0-491A-A24A-BE495611F9B9}" dt="2018-07-03T09:15:10.643" v="1767" actId="14100"/>
          <ac:spMkLst>
            <pc:docMk/>
            <pc:sldMk cId="2950765588" sldId="410"/>
            <ac:spMk id="16" creationId="{1AC31EA6-AB7C-4F68-8194-4E0BA3616E3E}"/>
          </ac:spMkLst>
        </pc:spChg>
        <pc:spChg chg="mod">
          <ac:chgData name="LI, Kit-ying Trista" userId="37e067b5-9e92-428c-a064-ed0df3de1e0a" providerId="ADAL" clId="{3AF3213F-7DC0-491A-A24A-BE495611F9B9}" dt="2018-07-03T09:15:03.090" v="1766" actId="1076"/>
          <ac:spMkLst>
            <pc:docMk/>
            <pc:sldMk cId="2950765588" sldId="410"/>
            <ac:spMk id="17" creationId="{8664EE55-C7D2-4194-8801-F977A7C38479}"/>
          </ac:spMkLst>
        </pc:spChg>
        <pc:spChg chg="mod">
          <ac:chgData name="LI, Kit-ying Trista" userId="37e067b5-9e92-428c-a064-ed0df3de1e0a" providerId="ADAL" clId="{3AF3213F-7DC0-491A-A24A-BE495611F9B9}" dt="2018-07-03T09:16:07.589" v="1774" actId="1076"/>
          <ac:spMkLst>
            <pc:docMk/>
            <pc:sldMk cId="2950765588" sldId="410"/>
            <ac:spMk id="18" creationId="{53399B98-B96C-4333-9947-814059631D34}"/>
          </ac:spMkLst>
        </pc:spChg>
        <pc:spChg chg="add del">
          <ac:chgData name="LI, Kit-ying Trista" userId="37e067b5-9e92-428c-a064-ed0df3de1e0a" providerId="ADAL" clId="{3AF3213F-7DC0-491A-A24A-BE495611F9B9}" dt="2018-07-03T08:28:08.049" v="1034" actId="478"/>
          <ac:spMkLst>
            <pc:docMk/>
            <pc:sldMk cId="2950765588" sldId="410"/>
            <ac:spMk id="19" creationId="{99076D4A-B3FE-4555-B7B8-644547B0FF92}"/>
          </ac:spMkLst>
        </pc:spChg>
        <pc:spChg chg="add mod">
          <ac:chgData name="LI, Kit-ying Trista" userId="37e067b5-9e92-428c-a064-ed0df3de1e0a" providerId="ADAL" clId="{3AF3213F-7DC0-491A-A24A-BE495611F9B9}" dt="2018-07-03T09:23:54.719" v="1932" actId="20578"/>
          <ac:spMkLst>
            <pc:docMk/>
            <pc:sldMk cId="2950765588" sldId="410"/>
            <ac:spMk id="20" creationId="{D5509CA9-F5DD-4E83-BE38-040138B6B2DC}"/>
          </ac:spMkLst>
        </pc:spChg>
        <pc:spChg chg="add mod">
          <ac:chgData name="LI, Kit-ying Trista" userId="37e067b5-9e92-428c-a064-ed0df3de1e0a" providerId="ADAL" clId="{3AF3213F-7DC0-491A-A24A-BE495611F9B9}" dt="2018-07-03T09:16:03.165" v="1773" actId="1076"/>
          <ac:spMkLst>
            <pc:docMk/>
            <pc:sldMk cId="2950765588" sldId="410"/>
            <ac:spMk id="21" creationId="{47F478F5-3979-4F14-89C6-F90817B4046F}"/>
          </ac:spMkLst>
        </pc:spChg>
        <pc:grpChg chg="add mod">
          <ac:chgData name="LI, Kit-ying Trista" userId="37e067b5-9e92-428c-a064-ed0df3de1e0a" providerId="ADAL" clId="{3AF3213F-7DC0-491A-A24A-BE495611F9B9}" dt="2018-07-03T09:14:51.970" v="1764" actId="1076"/>
          <ac:grpSpMkLst>
            <pc:docMk/>
            <pc:sldMk cId="2950765588" sldId="410"/>
            <ac:grpSpMk id="2" creationId="{309969ED-AC54-4A33-ADA7-188BFB80317F}"/>
          </ac:grpSpMkLst>
        </pc:grpChg>
        <pc:picChg chg="mod">
          <ac:chgData name="LI, Kit-ying Trista" userId="37e067b5-9e92-428c-a064-ed0df3de1e0a" providerId="ADAL" clId="{3AF3213F-7DC0-491A-A24A-BE495611F9B9}" dt="2018-07-03T08:27:45.875" v="1030" actId="164"/>
          <ac:picMkLst>
            <pc:docMk/>
            <pc:sldMk cId="2950765588" sldId="410"/>
            <ac:picMk id="14" creationId="{85C783D5-EE47-4759-A167-F2022241BA9B}"/>
          </ac:picMkLst>
        </pc:picChg>
        <pc:picChg chg="mod">
          <ac:chgData name="LI, Kit-ying Trista" userId="37e067b5-9e92-428c-a064-ed0df3de1e0a" providerId="ADAL" clId="{3AF3213F-7DC0-491A-A24A-BE495611F9B9}" dt="2018-07-03T09:22:53.386" v="1906" actId="14100"/>
          <ac:picMkLst>
            <pc:docMk/>
            <pc:sldMk cId="2950765588" sldId="410"/>
            <ac:picMk id="27" creationId="{45CDE438-1371-4695-B127-134F1A3B7810}"/>
          </ac:picMkLst>
        </pc:picChg>
        <pc:picChg chg="mod">
          <ac:chgData name="LI, Kit-ying Trista" userId="37e067b5-9e92-428c-a064-ed0df3de1e0a" providerId="ADAL" clId="{3AF3213F-7DC0-491A-A24A-BE495611F9B9}" dt="2018-07-03T08:27:45.875" v="1030" actId="164"/>
          <ac:picMkLst>
            <pc:docMk/>
            <pc:sldMk cId="2950765588" sldId="410"/>
            <ac:picMk id="28" creationId="{CBF133A9-16AF-4B31-B714-BDA7D66B6D8A}"/>
          </ac:picMkLst>
        </pc:picChg>
        <pc:picChg chg="mod">
          <ac:chgData name="LI, Kit-ying Trista" userId="37e067b5-9e92-428c-a064-ed0df3de1e0a" providerId="ADAL" clId="{3AF3213F-7DC0-491A-A24A-BE495611F9B9}" dt="2018-07-03T08:27:45.875" v="1030" actId="164"/>
          <ac:picMkLst>
            <pc:docMk/>
            <pc:sldMk cId="2950765588" sldId="410"/>
            <ac:picMk id="29" creationId="{10225386-0587-41E2-A561-14031CDCA503}"/>
          </ac:picMkLst>
        </pc:picChg>
        <pc:picChg chg="mod">
          <ac:chgData name="LI, Kit-ying Trista" userId="37e067b5-9e92-428c-a064-ed0df3de1e0a" providerId="ADAL" clId="{3AF3213F-7DC0-491A-A24A-BE495611F9B9}" dt="2018-07-03T08:27:45.875" v="1030" actId="164"/>
          <ac:picMkLst>
            <pc:docMk/>
            <pc:sldMk cId="2950765588" sldId="410"/>
            <ac:picMk id="30" creationId="{56317127-B896-4542-886E-57902F646820}"/>
          </ac:picMkLst>
        </pc:picChg>
        <pc:picChg chg="mod">
          <ac:chgData name="LI, Kit-ying Trista" userId="37e067b5-9e92-428c-a064-ed0df3de1e0a" providerId="ADAL" clId="{3AF3213F-7DC0-491A-A24A-BE495611F9B9}" dt="2018-07-03T08:27:45.875" v="1030" actId="164"/>
          <ac:picMkLst>
            <pc:docMk/>
            <pc:sldMk cId="2950765588" sldId="410"/>
            <ac:picMk id="31" creationId="{CE4E5055-2DB9-4AA6-B0F5-67CF6F3B0114}"/>
          </ac:picMkLst>
        </pc:picChg>
      </pc:sldChg>
      <pc:sldChg chg="addSp delSp modSp ord">
        <pc:chgData name="LI, Kit-ying Trista" userId="37e067b5-9e92-428c-a064-ed0df3de1e0a" providerId="ADAL" clId="{3AF3213F-7DC0-491A-A24A-BE495611F9B9}" dt="2018-07-03T09:42:07.294" v="2068" actId="20577"/>
        <pc:sldMkLst>
          <pc:docMk/>
          <pc:sldMk cId="4028585677" sldId="411"/>
        </pc:sldMkLst>
        <pc:spChg chg="add mod">
          <ac:chgData name="LI, Kit-ying Trista" userId="37e067b5-9e92-428c-a064-ed0df3de1e0a" providerId="ADAL" clId="{3AF3213F-7DC0-491A-A24A-BE495611F9B9}" dt="2018-07-03T09:41:04.853" v="2054" actId="1076"/>
          <ac:spMkLst>
            <pc:docMk/>
            <pc:sldMk cId="4028585677" sldId="411"/>
            <ac:spMk id="12" creationId="{FF575C4D-B653-43AB-A1FF-80856AA21F0E}"/>
          </ac:spMkLst>
        </pc:spChg>
        <pc:spChg chg="mod">
          <ac:chgData name="LI, Kit-ying Trista" userId="37e067b5-9e92-428c-a064-ed0df3de1e0a" providerId="ADAL" clId="{3AF3213F-7DC0-491A-A24A-BE495611F9B9}" dt="2018-07-03T09:42:07.294" v="2068" actId="20577"/>
          <ac:spMkLst>
            <pc:docMk/>
            <pc:sldMk cId="4028585677" sldId="411"/>
            <ac:spMk id="30" creationId="{6D2A93B3-226C-4DA5-91C6-D691ADC5A713}"/>
          </ac:spMkLst>
        </pc:spChg>
        <pc:spChg chg="del">
          <ac:chgData name="LI, Kit-ying Trista" userId="37e067b5-9e92-428c-a064-ed0df3de1e0a" providerId="ADAL" clId="{3AF3213F-7DC0-491A-A24A-BE495611F9B9}" dt="2018-07-03T09:41:00.338" v="2052" actId="478"/>
          <ac:spMkLst>
            <pc:docMk/>
            <pc:sldMk cId="4028585677" sldId="411"/>
            <ac:spMk id="38" creationId="{BC0464A7-82FD-4646-9426-3DC71ABD0E3B}"/>
          </ac:spMkLst>
        </pc:spChg>
        <pc:spChg chg="del">
          <ac:chgData name="LI, Kit-ying Trista" userId="37e067b5-9e92-428c-a064-ed0df3de1e0a" providerId="ADAL" clId="{3AF3213F-7DC0-491A-A24A-BE495611F9B9}" dt="2018-07-03T09:40:57.261" v="2051" actId="478"/>
          <ac:spMkLst>
            <pc:docMk/>
            <pc:sldMk cId="4028585677" sldId="411"/>
            <ac:spMk id="54" creationId="{00000000-0000-0000-0000-000000000000}"/>
          </ac:spMkLst>
        </pc:spChg>
      </pc:sldChg>
      <pc:sldChg chg="del">
        <pc:chgData name="LI, Kit-ying Trista" userId="37e067b5-9e92-428c-a064-ed0df3de1e0a" providerId="ADAL" clId="{3AF3213F-7DC0-491A-A24A-BE495611F9B9}" dt="2018-07-03T09:38:37.062" v="2021" actId="2696"/>
        <pc:sldMkLst>
          <pc:docMk/>
          <pc:sldMk cId="709609671" sldId="413"/>
        </pc:sldMkLst>
      </pc:sldChg>
      <pc:sldChg chg="del ord">
        <pc:chgData name="LI, Kit-ying Trista" userId="37e067b5-9e92-428c-a064-ed0df3de1e0a" providerId="ADAL" clId="{3AF3213F-7DC0-491A-A24A-BE495611F9B9}" dt="2018-07-03T09:39:04.332" v="2024" actId="2696"/>
        <pc:sldMkLst>
          <pc:docMk/>
          <pc:sldMk cId="4068058719" sldId="415"/>
        </pc:sldMkLst>
      </pc:sldChg>
      <pc:sldChg chg="addSp delSp modSp ord">
        <pc:chgData name="LI, Kit-ying Trista" userId="37e067b5-9e92-428c-a064-ed0df3de1e0a" providerId="ADAL" clId="{3AF3213F-7DC0-491A-A24A-BE495611F9B9}" dt="2018-07-03T09:55:46.022" v="2322" actId="6549"/>
        <pc:sldMkLst>
          <pc:docMk/>
          <pc:sldMk cId="3365344754" sldId="417"/>
        </pc:sldMkLst>
        <pc:spChg chg="add mod">
          <ac:chgData name="LI, Kit-ying Trista" userId="37e067b5-9e92-428c-a064-ed0df3de1e0a" providerId="ADAL" clId="{3AF3213F-7DC0-491A-A24A-BE495611F9B9}" dt="2018-07-03T09:48:49.605" v="2192" actId="1076"/>
          <ac:spMkLst>
            <pc:docMk/>
            <pc:sldMk cId="3365344754" sldId="417"/>
            <ac:spMk id="3" creationId="{C70FCBFA-9A97-48A1-896A-4730F7FB6D1A}"/>
          </ac:spMkLst>
        </pc:spChg>
        <pc:spChg chg="add del mod">
          <ac:chgData name="LI, Kit-ying Trista" userId="37e067b5-9e92-428c-a064-ed0df3de1e0a" providerId="ADAL" clId="{3AF3213F-7DC0-491A-A24A-BE495611F9B9}" dt="2018-07-03T09:54:24.111" v="2305" actId="6549"/>
          <ac:spMkLst>
            <pc:docMk/>
            <pc:sldMk cId="3365344754" sldId="417"/>
            <ac:spMk id="4" creationId="{DE04527C-4335-46DD-AA20-D05D8188E019}"/>
          </ac:spMkLst>
        </pc:spChg>
        <pc:spChg chg="mod topLvl">
          <ac:chgData name="LI, Kit-ying Trista" userId="37e067b5-9e92-428c-a064-ed0df3de1e0a" providerId="ADAL" clId="{3AF3213F-7DC0-491A-A24A-BE495611F9B9}" dt="2018-07-03T09:54:33.739" v="2307" actId="164"/>
          <ac:spMkLst>
            <pc:docMk/>
            <pc:sldMk cId="3365344754" sldId="417"/>
            <ac:spMk id="10" creationId="{7E895087-1FC3-4BEB-A49C-9F2BFAF6A684}"/>
          </ac:spMkLst>
        </pc:spChg>
        <pc:spChg chg="mod topLvl">
          <ac:chgData name="LI, Kit-ying Trista" userId="37e067b5-9e92-428c-a064-ed0df3de1e0a" providerId="ADAL" clId="{3AF3213F-7DC0-491A-A24A-BE495611F9B9}" dt="2018-07-03T09:54:28.007" v="2306" actId="165"/>
          <ac:spMkLst>
            <pc:docMk/>
            <pc:sldMk cId="3365344754" sldId="417"/>
            <ac:spMk id="11" creationId="{0AF82C9B-6EA3-49A6-A720-A49DEA8D560E}"/>
          </ac:spMkLst>
        </pc:spChg>
        <pc:spChg chg="mod">
          <ac:chgData name="LI, Kit-ying Trista" userId="37e067b5-9e92-428c-a064-ed0df3de1e0a" providerId="ADAL" clId="{3AF3213F-7DC0-491A-A24A-BE495611F9B9}" dt="2018-07-03T09:49:00.263" v="2194" actId="1076"/>
          <ac:spMkLst>
            <pc:docMk/>
            <pc:sldMk cId="3365344754" sldId="417"/>
            <ac:spMk id="18" creationId="{00000000-0000-0000-0000-000000000000}"/>
          </ac:spMkLst>
        </pc:spChg>
        <pc:spChg chg="del mod">
          <ac:chgData name="LI, Kit-ying Trista" userId="37e067b5-9e92-428c-a064-ed0df3de1e0a" providerId="ADAL" clId="{3AF3213F-7DC0-491A-A24A-BE495611F9B9}" dt="2018-07-03T09:40:17.683" v="2039" actId="478"/>
          <ac:spMkLst>
            <pc:docMk/>
            <pc:sldMk cId="3365344754" sldId="417"/>
            <ac:spMk id="20" creationId="{3DB19660-2BEA-40EA-BE33-36A2ABC9F3AA}"/>
          </ac:spMkLst>
        </pc:spChg>
        <pc:spChg chg="mod">
          <ac:chgData name="LI, Kit-ying Trista" userId="37e067b5-9e92-428c-a064-ed0df3de1e0a" providerId="ADAL" clId="{3AF3213F-7DC0-491A-A24A-BE495611F9B9}" dt="2018-07-03T09:54:14.817" v="2303" actId="1076"/>
          <ac:spMkLst>
            <pc:docMk/>
            <pc:sldMk cId="3365344754" sldId="417"/>
            <ac:spMk id="30" creationId="{BE6AF847-7D7B-4AD7-98E8-BF13ADD33C56}"/>
          </ac:spMkLst>
        </pc:spChg>
        <pc:spChg chg="add mod">
          <ac:chgData name="LI, Kit-ying Trista" userId="37e067b5-9e92-428c-a064-ed0df3de1e0a" providerId="ADAL" clId="{3AF3213F-7DC0-491A-A24A-BE495611F9B9}" dt="2018-07-03T09:55:46.022" v="2322" actId="6549"/>
          <ac:spMkLst>
            <pc:docMk/>
            <pc:sldMk cId="3365344754" sldId="417"/>
            <ac:spMk id="32" creationId="{7175095B-F271-4488-9705-B2ABF4F5DEDE}"/>
          </ac:spMkLst>
        </pc:spChg>
        <pc:spChg chg="add mod">
          <ac:chgData name="LI, Kit-ying Trista" userId="37e067b5-9e92-428c-a064-ed0df3de1e0a" providerId="ADAL" clId="{3AF3213F-7DC0-491A-A24A-BE495611F9B9}" dt="2018-07-03T09:48:32.041" v="2190" actId="1076"/>
          <ac:spMkLst>
            <pc:docMk/>
            <pc:sldMk cId="3365344754" sldId="417"/>
            <ac:spMk id="33" creationId="{009B15FE-9618-43D5-8038-F26006DDACB5}"/>
          </ac:spMkLst>
        </pc:spChg>
        <pc:spChg chg="mod topLvl">
          <ac:chgData name="LI, Kit-ying Trista" userId="37e067b5-9e92-428c-a064-ed0df3de1e0a" providerId="ADAL" clId="{3AF3213F-7DC0-491A-A24A-BE495611F9B9}" dt="2018-07-03T09:54:33.739" v="2307" actId="164"/>
          <ac:spMkLst>
            <pc:docMk/>
            <pc:sldMk cId="3365344754" sldId="417"/>
            <ac:spMk id="34" creationId="{39E11091-A28B-4E63-B859-0A7BE5BA889D}"/>
          </ac:spMkLst>
        </pc:spChg>
        <pc:spChg chg="mod topLvl">
          <ac:chgData name="LI, Kit-ying Trista" userId="37e067b5-9e92-428c-a064-ed0df3de1e0a" providerId="ADAL" clId="{3AF3213F-7DC0-491A-A24A-BE495611F9B9}" dt="2018-07-03T09:54:33.739" v="2307" actId="164"/>
          <ac:spMkLst>
            <pc:docMk/>
            <pc:sldMk cId="3365344754" sldId="417"/>
            <ac:spMk id="35" creationId="{6D538BFA-BA88-4812-941F-A7BC59F605F6}"/>
          </ac:spMkLst>
        </pc:spChg>
        <pc:spChg chg="mod topLvl">
          <ac:chgData name="LI, Kit-ying Trista" userId="37e067b5-9e92-428c-a064-ed0df3de1e0a" providerId="ADAL" clId="{3AF3213F-7DC0-491A-A24A-BE495611F9B9}" dt="2018-07-03T09:54:41.553" v="2309" actId="164"/>
          <ac:spMkLst>
            <pc:docMk/>
            <pc:sldMk cId="3365344754" sldId="417"/>
            <ac:spMk id="37" creationId="{F5FDBF89-0BB9-4141-A096-2A9D28635145}"/>
          </ac:spMkLst>
        </pc:spChg>
        <pc:spChg chg="mod topLvl">
          <ac:chgData name="LI, Kit-ying Trista" userId="37e067b5-9e92-428c-a064-ed0df3de1e0a" providerId="ADAL" clId="{3AF3213F-7DC0-491A-A24A-BE495611F9B9}" dt="2018-07-03T09:54:41.553" v="2309" actId="164"/>
          <ac:spMkLst>
            <pc:docMk/>
            <pc:sldMk cId="3365344754" sldId="417"/>
            <ac:spMk id="38" creationId="{0CBA540E-6B0C-4F9C-9788-0AA5EE1AE48F}"/>
          </ac:spMkLst>
        </pc:spChg>
        <pc:spChg chg="mod topLvl">
          <ac:chgData name="LI, Kit-ying Trista" userId="37e067b5-9e92-428c-a064-ed0df3de1e0a" providerId="ADAL" clId="{3AF3213F-7DC0-491A-A24A-BE495611F9B9}" dt="2018-07-03T09:54:28.007" v="2306" actId="165"/>
          <ac:spMkLst>
            <pc:docMk/>
            <pc:sldMk cId="3365344754" sldId="417"/>
            <ac:spMk id="39" creationId="{F3F15BD5-90F7-46FC-A5B6-576CA37630D3}"/>
          </ac:spMkLst>
        </pc:spChg>
        <pc:grpChg chg="del mod">
          <ac:chgData name="LI, Kit-ying Trista" userId="37e067b5-9e92-428c-a064-ed0df3de1e0a" providerId="ADAL" clId="{3AF3213F-7DC0-491A-A24A-BE495611F9B9}" dt="2018-07-03T09:54:28.007" v="2306" actId="165"/>
          <ac:grpSpMkLst>
            <pc:docMk/>
            <pc:sldMk cId="3365344754" sldId="417"/>
            <ac:grpSpMk id="2" creationId="{8827B8C4-D2CD-4C13-A4B7-CECC010E94A9}"/>
          </ac:grpSpMkLst>
        </pc:grpChg>
        <pc:grpChg chg="add mod">
          <ac:chgData name="LI, Kit-ying Trista" userId="37e067b5-9e92-428c-a064-ed0df3de1e0a" providerId="ADAL" clId="{3AF3213F-7DC0-491A-A24A-BE495611F9B9}" dt="2018-07-03T09:54:44.534" v="2310" actId="1076"/>
          <ac:grpSpMkLst>
            <pc:docMk/>
            <pc:sldMk cId="3365344754" sldId="417"/>
            <ac:grpSpMk id="6" creationId="{B99C9EE4-2730-4AE9-AF03-E506DECF99D9}"/>
          </ac:grpSpMkLst>
        </pc:grpChg>
        <pc:grpChg chg="add mod">
          <ac:chgData name="LI, Kit-ying Trista" userId="37e067b5-9e92-428c-a064-ed0df3de1e0a" providerId="ADAL" clId="{3AF3213F-7DC0-491A-A24A-BE495611F9B9}" dt="2018-07-03T09:54:47.378" v="2311" actId="1076"/>
          <ac:grpSpMkLst>
            <pc:docMk/>
            <pc:sldMk cId="3365344754" sldId="417"/>
            <ac:grpSpMk id="7" creationId="{16632C8C-500B-40A3-8327-B0F8DF1F4027}"/>
          </ac:grpSpMkLst>
        </pc:grpChg>
        <pc:grpChg chg="mod topLvl">
          <ac:chgData name="LI, Kit-ying Trista" userId="37e067b5-9e92-428c-a064-ed0df3de1e0a" providerId="ADAL" clId="{3AF3213F-7DC0-491A-A24A-BE495611F9B9}" dt="2018-07-03T09:54:50.382" v="2312" actId="1076"/>
          <ac:grpSpMkLst>
            <pc:docMk/>
            <pc:sldMk cId="3365344754" sldId="417"/>
            <ac:grpSpMk id="12" creationId="{BB620FB5-59C0-4C8E-B4AD-4BE068F5E4D3}"/>
          </ac:grpSpMkLst>
        </pc:grpChg>
        <pc:grpChg chg="mod topLvl">
          <ac:chgData name="LI, Kit-ying Trista" userId="37e067b5-9e92-428c-a064-ed0df3de1e0a" providerId="ADAL" clId="{3AF3213F-7DC0-491A-A24A-BE495611F9B9}" dt="2018-07-03T09:54:33.739" v="2307" actId="164"/>
          <ac:grpSpMkLst>
            <pc:docMk/>
            <pc:sldMk cId="3365344754" sldId="417"/>
            <ac:grpSpMk id="16" creationId="{1716C2F4-0BBD-4067-834F-3FFF9DBEFC23}"/>
          </ac:grpSpMkLst>
        </pc:grpChg>
        <pc:grpChg chg="mod topLvl">
          <ac:chgData name="LI, Kit-ying Trista" userId="37e067b5-9e92-428c-a064-ed0df3de1e0a" providerId="ADAL" clId="{3AF3213F-7DC0-491A-A24A-BE495611F9B9}" dt="2018-07-03T09:54:41.553" v="2309" actId="164"/>
          <ac:grpSpMkLst>
            <pc:docMk/>
            <pc:sldMk cId="3365344754" sldId="417"/>
            <ac:grpSpMk id="23" creationId="{7285C02F-6D64-4265-8D3E-DF673C2CC5A5}"/>
          </ac:grpSpMkLst>
        </pc:grpChg>
        <pc:grpChg chg="mod topLvl">
          <ac:chgData name="LI, Kit-ying Trista" userId="37e067b5-9e92-428c-a064-ed0df3de1e0a" providerId="ADAL" clId="{3AF3213F-7DC0-491A-A24A-BE495611F9B9}" dt="2018-07-03T09:54:41.553" v="2309" actId="164"/>
          <ac:grpSpMkLst>
            <pc:docMk/>
            <pc:sldMk cId="3365344754" sldId="417"/>
            <ac:grpSpMk id="29" creationId="{56C83E96-2476-4B17-BA67-B60872D420EF}"/>
          </ac:grpSpMkLst>
        </pc:grpChg>
      </pc:sldChg>
      <pc:sldChg chg="del">
        <pc:chgData name="LI, Kit-ying Trista" userId="37e067b5-9e92-428c-a064-ed0df3de1e0a" providerId="ADAL" clId="{3AF3213F-7DC0-491A-A24A-BE495611F9B9}" dt="2018-07-03T09:56:47.152" v="2323" actId="2696"/>
        <pc:sldMkLst>
          <pc:docMk/>
          <pc:sldMk cId="12284474" sldId="418"/>
        </pc:sldMkLst>
      </pc:sldChg>
      <pc:sldChg chg="addSp modSp modAnim">
        <pc:chgData name="LI, Kit-ying Trista" userId="37e067b5-9e92-428c-a064-ed0df3de1e0a" providerId="ADAL" clId="{3AF3213F-7DC0-491A-A24A-BE495611F9B9}" dt="2018-07-03T10:18:37.740" v="2329" actId="1076"/>
        <pc:sldMkLst>
          <pc:docMk/>
          <pc:sldMk cId="825672440" sldId="420"/>
        </pc:sldMkLst>
        <pc:spChg chg="add mod">
          <ac:chgData name="LI, Kit-ying Trista" userId="37e067b5-9e92-428c-a064-ed0df3de1e0a" providerId="ADAL" clId="{3AF3213F-7DC0-491A-A24A-BE495611F9B9}" dt="2018-07-03T10:18:37.740" v="2329" actId="1076"/>
          <ac:spMkLst>
            <pc:docMk/>
            <pc:sldMk cId="825672440" sldId="420"/>
            <ac:spMk id="6" creationId="{88A09FE3-A188-4F2E-B05C-77F0BCA549D9}"/>
          </ac:spMkLst>
        </pc:spChg>
        <pc:spChg chg="add mod">
          <ac:chgData name="LI, Kit-ying Trista" userId="37e067b5-9e92-428c-a064-ed0df3de1e0a" providerId="ADAL" clId="{3AF3213F-7DC0-491A-A24A-BE495611F9B9}" dt="2018-07-03T10:18:37.740" v="2329" actId="1076"/>
          <ac:spMkLst>
            <pc:docMk/>
            <pc:sldMk cId="825672440" sldId="420"/>
            <ac:spMk id="7" creationId="{5CE5C695-8D7D-400A-9EDA-E5B758966333}"/>
          </ac:spMkLst>
        </pc:spChg>
        <pc:spChg chg="add mod">
          <ac:chgData name="LI, Kit-ying Trista" userId="37e067b5-9e92-428c-a064-ed0df3de1e0a" providerId="ADAL" clId="{3AF3213F-7DC0-491A-A24A-BE495611F9B9}" dt="2018-07-03T10:18:37.740" v="2329" actId="1076"/>
          <ac:spMkLst>
            <pc:docMk/>
            <pc:sldMk cId="825672440" sldId="420"/>
            <ac:spMk id="14" creationId="{E7CB8D90-DFEA-49E9-8AD6-BE0F2D6263AB}"/>
          </ac:spMkLst>
        </pc:spChg>
        <pc:spChg chg="add mod">
          <ac:chgData name="LI, Kit-ying Trista" userId="37e067b5-9e92-428c-a064-ed0df3de1e0a" providerId="ADAL" clId="{3AF3213F-7DC0-491A-A24A-BE495611F9B9}" dt="2018-07-03T10:18:37.740" v="2329" actId="1076"/>
          <ac:spMkLst>
            <pc:docMk/>
            <pc:sldMk cId="825672440" sldId="420"/>
            <ac:spMk id="15" creationId="{19B5F7A3-F46B-46CD-A02D-93A89064DA26}"/>
          </ac:spMkLst>
        </pc:spChg>
        <pc:spChg chg="add mod">
          <ac:chgData name="LI, Kit-ying Trista" userId="37e067b5-9e92-428c-a064-ed0df3de1e0a" providerId="ADAL" clId="{3AF3213F-7DC0-491A-A24A-BE495611F9B9}" dt="2018-07-03T10:18:37.740" v="2329" actId="1076"/>
          <ac:spMkLst>
            <pc:docMk/>
            <pc:sldMk cId="825672440" sldId="420"/>
            <ac:spMk id="16" creationId="{1FE141EF-1E85-4A53-A310-18C8B1958683}"/>
          </ac:spMkLst>
        </pc:spChg>
        <pc:spChg chg="add mod">
          <ac:chgData name="LI, Kit-ying Trista" userId="37e067b5-9e92-428c-a064-ed0df3de1e0a" providerId="ADAL" clId="{3AF3213F-7DC0-491A-A24A-BE495611F9B9}" dt="2018-07-03T10:18:37.740" v="2329" actId="1076"/>
          <ac:spMkLst>
            <pc:docMk/>
            <pc:sldMk cId="825672440" sldId="420"/>
            <ac:spMk id="18" creationId="{9AFD4F8A-C85A-4738-A5C5-B750F1B3B986}"/>
          </ac:spMkLst>
        </pc:spChg>
        <pc:spChg chg="add mod">
          <ac:chgData name="LI, Kit-ying Trista" userId="37e067b5-9e92-428c-a064-ed0df3de1e0a" providerId="ADAL" clId="{3AF3213F-7DC0-491A-A24A-BE495611F9B9}" dt="2018-07-03T10:18:37.740" v="2329" actId="1076"/>
          <ac:spMkLst>
            <pc:docMk/>
            <pc:sldMk cId="825672440" sldId="420"/>
            <ac:spMk id="19" creationId="{34C06820-4B22-4DBC-8830-8AFD57008E7E}"/>
          </ac:spMkLst>
        </pc:spChg>
        <pc:spChg chg="add mod">
          <ac:chgData name="LI, Kit-ying Trista" userId="37e067b5-9e92-428c-a064-ed0df3de1e0a" providerId="ADAL" clId="{3AF3213F-7DC0-491A-A24A-BE495611F9B9}" dt="2018-07-03T10:18:37.740" v="2329" actId="1076"/>
          <ac:spMkLst>
            <pc:docMk/>
            <pc:sldMk cId="825672440" sldId="420"/>
            <ac:spMk id="20" creationId="{4C57C0C3-3611-4641-A8B2-C679E90B3E98}"/>
          </ac:spMkLst>
        </pc:spChg>
        <pc:spChg chg="add mod">
          <ac:chgData name="LI, Kit-ying Trista" userId="37e067b5-9e92-428c-a064-ed0df3de1e0a" providerId="ADAL" clId="{3AF3213F-7DC0-491A-A24A-BE495611F9B9}" dt="2018-07-03T10:18:37.740" v="2329" actId="1076"/>
          <ac:spMkLst>
            <pc:docMk/>
            <pc:sldMk cId="825672440" sldId="420"/>
            <ac:spMk id="21" creationId="{6F811A6B-F269-404F-902B-7D39067894E4}"/>
          </ac:spMkLst>
        </pc:spChg>
        <pc:spChg chg="add mod">
          <ac:chgData name="LI, Kit-ying Trista" userId="37e067b5-9e92-428c-a064-ed0df3de1e0a" providerId="ADAL" clId="{3AF3213F-7DC0-491A-A24A-BE495611F9B9}" dt="2018-07-03T10:18:37.740" v="2329" actId="1076"/>
          <ac:spMkLst>
            <pc:docMk/>
            <pc:sldMk cId="825672440" sldId="420"/>
            <ac:spMk id="22" creationId="{820ECFBC-4D03-47A7-8B4D-8083BEF3050B}"/>
          </ac:spMkLst>
        </pc:spChg>
        <pc:picChg chg="add mod">
          <ac:chgData name="LI, Kit-ying Trista" userId="37e067b5-9e92-428c-a064-ed0df3de1e0a" providerId="ADAL" clId="{3AF3213F-7DC0-491A-A24A-BE495611F9B9}" dt="2018-07-03T10:18:37.740" v="2329" actId="1076"/>
          <ac:picMkLst>
            <pc:docMk/>
            <pc:sldMk cId="825672440" sldId="420"/>
            <ac:picMk id="8" creationId="{B4B324E4-C36F-4CA1-869F-480E2E748483}"/>
          </ac:picMkLst>
        </pc:picChg>
        <pc:picChg chg="add mod">
          <ac:chgData name="LI, Kit-ying Trista" userId="37e067b5-9e92-428c-a064-ed0df3de1e0a" providerId="ADAL" clId="{3AF3213F-7DC0-491A-A24A-BE495611F9B9}" dt="2018-07-03T10:18:37.740" v="2329" actId="1076"/>
          <ac:picMkLst>
            <pc:docMk/>
            <pc:sldMk cId="825672440" sldId="420"/>
            <ac:picMk id="9" creationId="{BFF606B5-3769-4276-A28C-FC5BADB0345E}"/>
          </ac:picMkLst>
        </pc:picChg>
        <pc:picChg chg="add mod">
          <ac:chgData name="LI, Kit-ying Trista" userId="37e067b5-9e92-428c-a064-ed0df3de1e0a" providerId="ADAL" clId="{3AF3213F-7DC0-491A-A24A-BE495611F9B9}" dt="2018-07-03T10:18:37.740" v="2329" actId="1076"/>
          <ac:picMkLst>
            <pc:docMk/>
            <pc:sldMk cId="825672440" sldId="420"/>
            <ac:picMk id="10" creationId="{9EA319EE-8BC0-49C4-AEED-FB24A6C4C112}"/>
          </ac:picMkLst>
        </pc:picChg>
        <pc:picChg chg="add mod">
          <ac:chgData name="LI, Kit-ying Trista" userId="37e067b5-9e92-428c-a064-ed0df3de1e0a" providerId="ADAL" clId="{3AF3213F-7DC0-491A-A24A-BE495611F9B9}" dt="2018-07-03T10:18:37.740" v="2329" actId="1076"/>
          <ac:picMkLst>
            <pc:docMk/>
            <pc:sldMk cId="825672440" sldId="420"/>
            <ac:picMk id="12" creationId="{846FDDA9-3DD1-4A29-9A86-F76DCE0A8CD6}"/>
          </ac:picMkLst>
        </pc:picChg>
        <pc:picChg chg="add mod">
          <ac:chgData name="LI, Kit-ying Trista" userId="37e067b5-9e92-428c-a064-ed0df3de1e0a" providerId="ADAL" clId="{3AF3213F-7DC0-491A-A24A-BE495611F9B9}" dt="2018-07-03T10:18:37.740" v="2329" actId="1076"/>
          <ac:picMkLst>
            <pc:docMk/>
            <pc:sldMk cId="825672440" sldId="420"/>
            <ac:picMk id="17" creationId="{5F5BA2E1-2DF5-4473-81D1-85395A6FE357}"/>
          </ac:picMkLst>
        </pc:picChg>
      </pc:sldChg>
      <pc:sldChg chg="addSp delSp modSp delAnim modAnim">
        <pc:chgData name="LI, Kit-ying Trista" userId="37e067b5-9e92-428c-a064-ed0df3de1e0a" providerId="ADAL" clId="{3AF3213F-7DC0-491A-A24A-BE495611F9B9}" dt="2018-07-04T06:22:05.320" v="2463" actId="1036"/>
        <pc:sldMkLst>
          <pc:docMk/>
          <pc:sldMk cId="3612255550" sldId="421"/>
        </pc:sldMkLst>
        <pc:spChg chg="add del">
          <ac:chgData name="LI, Kit-ying Trista" userId="37e067b5-9e92-428c-a064-ed0df3de1e0a" providerId="ADAL" clId="{3AF3213F-7DC0-491A-A24A-BE495611F9B9}" dt="2018-07-03T10:18:55.536" v="2331" actId="478"/>
          <ac:spMkLst>
            <pc:docMk/>
            <pc:sldMk cId="3612255550" sldId="421"/>
            <ac:spMk id="6" creationId="{F96861B9-DE1B-483B-9031-FC196675A607}"/>
          </ac:spMkLst>
        </pc:spChg>
        <pc:spChg chg="add del">
          <ac:chgData name="LI, Kit-ying Trista" userId="37e067b5-9e92-428c-a064-ed0df3de1e0a" providerId="ADAL" clId="{3AF3213F-7DC0-491A-A24A-BE495611F9B9}" dt="2018-07-03T10:18:55.536" v="2331" actId="478"/>
          <ac:spMkLst>
            <pc:docMk/>
            <pc:sldMk cId="3612255550" sldId="421"/>
            <ac:spMk id="9" creationId="{0381FBCF-27A5-4BED-8CCF-C3CCC0420F9A}"/>
          </ac:spMkLst>
        </pc:spChg>
        <pc:spChg chg="add del">
          <ac:chgData name="LI, Kit-ying Trista" userId="37e067b5-9e92-428c-a064-ed0df3de1e0a" providerId="ADAL" clId="{3AF3213F-7DC0-491A-A24A-BE495611F9B9}" dt="2018-07-03T10:18:55.536" v="2331" actId="478"/>
          <ac:spMkLst>
            <pc:docMk/>
            <pc:sldMk cId="3612255550" sldId="421"/>
            <ac:spMk id="11" creationId="{89B04FDB-5691-4C03-B309-1A5A191313B0}"/>
          </ac:spMkLst>
        </pc:spChg>
        <pc:spChg chg="add del">
          <ac:chgData name="LI, Kit-ying Trista" userId="37e067b5-9e92-428c-a064-ed0df3de1e0a" providerId="ADAL" clId="{3AF3213F-7DC0-491A-A24A-BE495611F9B9}" dt="2018-07-03T10:18:55.536" v="2331" actId="478"/>
          <ac:spMkLst>
            <pc:docMk/>
            <pc:sldMk cId="3612255550" sldId="421"/>
            <ac:spMk id="12" creationId="{0EC09838-2C4C-4B86-A768-274CE74A20AF}"/>
          </ac:spMkLst>
        </pc:spChg>
        <pc:spChg chg="add del">
          <ac:chgData name="LI, Kit-ying Trista" userId="37e067b5-9e92-428c-a064-ed0df3de1e0a" providerId="ADAL" clId="{3AF3213F-7DC0-491A-A24A-BE495611F9B9}" dt="2018-07-03T10:18:55.536" v="2331" actId="478"/>
          <ac:spMkLst>
            <pc:docMk/>
            <pc:sldMk cId="3612255550" sldId="421"/>
            <ac:spMk id="13" creationId="{03AD9F59-4BD3-4D6D-A270-20A978C8051D}"/>
          </ac:spMkLst>
        </pc:spChg>
        <pc:spChg chg="add mod">
          <ac:chgData name="LI, Kit-ying Trista" userId="37e067b5-9e92-428c-a064-ed0df3de1e0a" providerId="ADAL" clId="{3AF3213F-7DC0-491A-A24A-BE495611F9B9}" dt="2018-07-03T10:19:11.141" v="2333" actId="1076"/>
          <ac:spMkLst>
            <pc:docMk/>
            <pc:sldMk cId="3612255550" sldId="421"/>
            <ac:spMk id="15" creationId="{B7AC59E9-E52F-4333-BF48-BCBDEB317DBA}"/>
          </ac:spMkLst>
        </pc:spChg>
        <pc:spChg chg="add mod">
          <ac:chgData name="LI, Kit-ying Trista" userId="37e067b5-9e92-428c-a064-ed0df3de1e0a" providerId="ADAL" clId="{3AF3213F-7DC0-491A-A24A-BE495611F9B9}" dt="2018-07-03T10:19:11.141" v="2333" actId="1076"/>
          <ac:spMkLst>
            <pc:docMk/>
            <pc:sldMk cId="3612255550" sldId="421"/>
            <ac:spMk id="17" creationId="{7838958D-C016-463C-B748-99CC327E12F0}"/>
          </ac:spMkLst>
        </pc:spChg>
        <pc:spChg chg="add mod">
          <ac:chgData name="LI, Kit-ying Trista" userId="37e067b5-9e92-428c-a064-ed0df3de1e0a" providerId="ADAL" clId="{3AF3213F-7DC0-491A-A24A-BE495611F9B9}" dt="2018-07-03T10:19:11.141" v="2333" actId="1076"/>
          <ac:spMkLst>
            <pc:docMk/>
            <pc:sldMk cId="3612255550" sldId="421"/>
            <ac:spMk id="19" creationId="{4C7598DE-A1CE-49AC-9427-8CDA7296D21B}"/>
          </ac:spMkLst>
        </pc:spChg>
        <pc:spChg chg="add mod">
          <ac:chgData name="LI, Kit-ying Trista" userId="37e067b5-9e92-428c-a064-ed0df3de1e0a" providerId="ADAL" clId="{3AF3213F-7DC0-491A-A24A-BE495611F9B9}" dt="2018-07-04T06:21:57.773" v="2461" actId="14100"/>
          <ac:spMkLst>
            <pc:docMk/>
            <pc:sldMk cId="3612255550" sldId="421"/>
            <ac:spMk id="20" creationId="{9FB2F0EF-2DB8-419C-BFE5-22725D0B9F96}"/>
          </ac:spMkLst>
        </pc:spChg>
        <pc:spChg chg="add mod">
          <ac:chgData name="LI, Kit-ying Trista" userId="37e067b5-9e92-428c-a064-ed0df3de1e0a" providerId="ADAL" clId="{3AF3213F-7DC0-491A-A24A-BE495611F9B9}" dt="2018-07-03T10:19:11.141" v="2333" actId="1076"/>
          <ac:spMkLst>
            <pc:docMk/>
            <pc:sldMk cId="3612255550" sldId="421"/>
            <ac:spMk id="21" creationId="{DB97B331-0DE7-4D7B-B865-2388EEB93B65}"/>
          </ac:spMkLst>
        </pc:spChg>
        <pc:spChg chg="add mod">
          <ac:chgData name="LI, Kit-ying Trista" userId="37e067b5-9e92-428c-a064-ed0df3de1e0a" providerId="ADAL" clId="{3AF3213F-7DC0-491A-A24A-BE495611F9B9}" dt="2018-07-04T06:22:05.320" v="2463" actId="1036"/>
          <ac:spMkLst>
            <pc:docMk/>
            <pc:sldMk cId="3612255550" sldId="421"/>
            <ac:spMk id="22" creationId="{AA233C77-D02A-44A6-BB07-D0AD2E270C5A}"/>
          </ac:spMkLst>
        </pc:spChg>
        <pc:graphicFrameChg chg="add del">
          <ac:chgData name="LI, Kit-ying Trista" userId="37e067b5-9e92-428c-a064-ed0df3de1e0a" providerId="ADAL" clId="{3AF3213F-7DC0-491A-A24A-BE495611F9B9}" dt="2018-07-03T10:18:55.536" v="2331" actId="478"/>
          <ac:graphicFrameMkLst>
            <pc:docMk/>
            <pc:sldMk cId="3612255550" sldId="421"/>
            <ac:graphicFrameMk id="8" creationId="{1F00BF17-216B-48B8-AB68-74788CFF8C1B}"/>
          </ac:graphicFrameMkLst>
        </pc:graphicFrameChg>
        <pc:graphicFrameChg chg="add mod">
          <ac:chgData name="LI, Kit-ying Trista" userId="37e067b5-9e92-428c-a064-ed0df3de1e0a" providerId="ADAL" clId="{3AF3213F-7DC0-491A-A24A-BE495611F9B9}" dt="2018-07-03T10:19:11.141" v="2333" actId="1076"/>
          <ac:graphicFrameMkLst>
            <pc:docMk/>
            <pc:sldMk cId="3612255550" sldId="421"/>
            <ac:graphicFrameMk id="16" creationId="{D8AB7059-2498-4470-95D0-D071D77B1524}"/>
          </ac:graphicFrameMkLst>
        </pc:graphicFrameChg>
        <pc:picChg chg="add del">
          <ac:chgData name="LI, Kit-ying Trista" userId="37e067b5-9e92-428c-a064-ed0df3de1e0a" providerId="ADAL" clId="{3AF3213F-7DC0-491A-A24A-BE495611F9B9}" dt="2018-07-03T10:18:55.536" v="2331" actId="478"/>
          <ac:picMkLst>
            <pc:docMk/>
            <pc:sldMk cId="3612255550" sldId="421"/>
            <ac:picMk id="10" creationId="{F3AE1922-E2A6-48BF-9D76-810D0F27E097}"/>
          </ac:picMkLst>
        </pc:picChg>
        <pc:picChg chg="add mod">
          <ac:chgData name="LI, Kit-ying Trista" userId="37e067b5-9e92-428c-a064-ed0df3de1e0a" providerId="ADAL" clId="{3AF3213F-7DC0-491A-A24A-BE495611F9B9}" dt="2018-07-03T10:19:11.141" v="2333" actId="1076"/>
          <ac:picMkLst>
            <pc:docMk/>
            <pc:sldMk cId="3612255550" sldId="421"/>
            <ac:picMk id="18" creationId="{21FA6728-7FFA-4901-88DC-E9FF54E16548}"/>
          </ac:picMkLst>
        </pc:picChg>
      </pc:sldChg>
      <pc:sldChg chg="del">
        <pc:chgData name="LI, Kit-ying Trista" userId="37e067b5-9e92-428c-a064-ed0df3de1e0a" providerId="ADAL" clId="{3AF3213F-7DC0-491A-A24A-BE495611F9B9}" dt="2018-07-03T09:59:23.229" v="2326" actId="2696"/>
        <pc:sldMkLst>
          <pc:docMk/>
          <pc:sldMk cId="2929174588" sldId="422"/>
        </pc:sldMkLst>
      </pc:sldChg>
      <pc:sldChg chg="modSp">
        <pc:chgData name="LI, Kit-ying Trista" userId="37e067b5-9e92-428c-a064-ed0df3de1e0a" providerId="ADAL" clId="{3AF3213F-7DC0-491A-A24A-BE495611F9B9}" dt="2018-07-04T06:27:10.565" v="2493" actId="14100"/>
        <pc:sldMkLst>
          <pc:docMk/>
          <pc:sldMk cId="1188921204" sldId="423"/>
        </pc:sldMkLst>
        <pc:spChg chg="mod">
          <ac:chgData name="LI, Kit-ying Trista" userId="37e067b5-9e92-428c-a064-ed0df3de1e0a" providerId="ADAL" clId="{3AF3213F-7DC0-491A-A24A-BE495611F9B9}" dt="2018-07-04T06:22:39.427" v="2466" actId="404"/>
          <ac:spMkLst>
            <pc:docMk/>
            <pc:sldMk cId="1188921204" sldId="423"/>
            <ac:spMk id="6" creationId="{2813CEDC-E3CB-403B-807B-3D77302E679B}"/>
          </ac:spMkLst>
        </pc:spChg>
        <pc:spChg chg="mod">
          <ac:chgData name="LI, Kit-ying Trista" userId="37e067b5-9e92-428c-a064-ed0df3de1e0a" providerId="ADAL" clId="{3AF3213F-7DC0-491A-A24A-BE495611F9B9}" dt="2018-07-04T06:22:45.569" v="2467" actId="1076"/>
          <ac:spMkLst>
            <pc:docMk/>
            <pc:sldMk cId="1188921204" sldId="423"/>
            <ac:spMk id="10" creationId="{C3F33035-0BC1-4244-B32A-A5FDB9EF108A}"/>
          </ac:spMkLst>
        </pc:spChg>
        <pc:spChg chg="mod">
          <ac:chgData name="LI, Kit-ying Trista" userId="37e067b5-9e92-428c-a064-ed0df3de1e0a" providerId="ADAL" clId="{3AF3213F-7DC0-491A-A24A-BE495611F9B9}" dt="2018-07-04T06:22:45.569" v="2467" actId="1076"/>
          <ac:spMkLst>
            <pc:docMk/>
            <pc:sldMk cId="1188921204" sldId="423"/>
            <ac:spMk id="14" creationId="{A2E594AA-01BB-45EF-B113-472038E6290C}"/>
          </ac:spMkLst>
        </pc:spChg>
        <pc:spChg chg="mod">
          <ac:chgData name="LI, Kit-ying Trista" userId="37e067b5-9e92-428c-a064-ed0df3de1e0a" providerId="ADAL" clId="{3AF3213F-7DC0-491A-A24A-BE495611F9B9}" dt="2018-07-04T06:22:45.569" v="2467" actId="1076"/>
          <ac:spMkLst>
            <pc:docMk/>
            <pc:sldMk cId="1188921204" sldId="423"/>
            <ac:spMk id="16" creationId="{A2E594AA-01BB-45EF-B113-472038E6290C}"/>
          </ac:spMkLst>
        </pc:spChg>
        <pc:spChg chg="mod">
          <ac:chgData name="LI, Kit-ying Trista" userId="37e067b5-9e92-428c-a064-ed0df3de1e0a" providerId="ADAL" clId="{3AF3213F-7DC0-491A-A24A-BE495611F9B9}" dt="2018-07-04T06:22:45.569" v="2467" actId="1076"/>
          <ac:spMkLst>
            <pc:docMk/>
            <pc:sldMk cId="1188921204" sldId="423"/>
            <ac:spMk id="17" creationId="{F9447662-ED49-461D-B03C-AB987B2F3801}"/>
          </ac:spMkLst>
        </pc:spChg>
        <pc:spChg chg="mod">
          <ac:chgData name="LI, Kit-ying Trista" userId="37e067b5-9e92-428c-a064-ed0df3de1e0a" providerId="ADAL" clId="{3AF3213F-7DC0-491A-A24A-BE495611F9B9}" dt="2018-07-04T06:26:16.587" v="2485" actId="20577"/>
          <ac:spMkLst>
            <pc:docMk/>
            <pc:sldMk cId="1188921204" sldId="423"/>
            <ac:spMk id="19" creationId="{DD6AD629-6E41-4AF7-8E75-C7130E2C98AC}"/>
          </ac:spMkLst>
        </pc:spChg>
        <pc:spChg chg="mod">
          <ac:chgData name="LI, Kit-ying Trista" userId="37e067b5-9e92-428c-a064-ed0df3de1e0a" providerId="ADAL" clId="{3AF3213F-7DC0-491A-A24A-BE495611F9B9}" dt="2018-07-04T06:23:09.209" v="2473" actId="1036"/>
          <ac:spMkLst>
            <pc:docMk/>
            <pc:sldMk cId="1188921204" sldId="423"/>
            <ac:spMk id="20" creationId="{01F24449-7B72-499C-960D-411398A99874}"/>
          </ac:spMkLst>
        </pc:spChg>
        <pc:spChg chg="mod">
          <ac:chgData name="LI, Kit-ying Trista" userId="37e067b5-9e92-428c-a064-ed0df3de1e0a" providerId="ADAL" clId="{3AF3213F-7DC0-491A-A24A-BE495611F9B9}" dt="2018-07-04T06:22:45.569" v="2467" actId="1076"/>
          <ac:spMkLst>
            <pc:docMk/>
            <pc:sldMk cId="1188921204" sldId="423"/>
            <ac:spMk id="21" creationId="{765A1720-D0AF-4768-988C-23D274DD4410}"/>
          </ac:spMkLst>
        </pc:spChg>
        <pc:spChg chg="mod">
          <ac:chgData name="LI, Kit-ying Trista" userId="37e067b5-9e92-428c-a064-ed0df3de1e0a" providerId="ADAL" clId="{3AF3213F-7DC0-491A-A24A-BE495611F9B9}" dt="2018-07-04T06:22:45.569" v="2467" actId="1076"/>
          <ac:spMkLst>
            <pc:docMk/>
            <pc:sldMk cId="1188921204" sldId="423"/>
            <ac:spMk id="22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6:22:45.569" v="2467" actId="1076"/>
          <ac:spMkLst>
            <pc:docMk/>
            <pc:sldMk cId="1188921204" sldId="423"/>
            <ac:spMk id="24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6:22:45.569" v="2467" actId="1076"/>
          <ac:spMkLst>
            <pc:docMk/>
            <pc:sldMk cId="1188921204" sldId="423"/>
            <ac:spMk id="25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6:22:49.829" v="2469" actId="1035"/>
          <ac:spMkLst>
            <pc:docMk/>
            <pc:sldMk cId="1188921204" sldId="423"/>
            <ac:spMk id="33" creationId="{EC0A9105-CBE2-43BC-8BDC-DCF4DC6EF818}"/>
          </ac:spMkLst>
        </pc:spChg>
        <pc:spChg chg="mod">
          <ac:chgData name="LI, Kit-ying Trista" userId="37e067b5-9e92-428c-a064-ed0df3de1e0a" providerId="ADAL" clId="{3AF3213F-7DC0-491A-A24A-BE495611F9B9}" dt="2018-07-04T06:22:49.829" v="2469" actId="1035"/>
          <ac:spMkLst>
            <pc:docMk/>
            <pc:sldMk cId="1188921204" sldId="423"/>
            <ac:spMk id="34" creationId="{02D53CBE-FFF1-4DF8-B135-800063181730}"/>
          </ac:spMkLst>
        </pc:spChg>
        <pc:spChg chg="mod">
          <ac:chgData name="LI, Kit-ying Trista" userId="37e067b5-9e92-428c-a064-ed0df3de1e0a" providerId="ADAL" clId="{3AF3213F-7DC0-491A-A24A-BE495611F9B9}" dt="2018-07-04T06:22:49.829" v="2469" actId="1035"/>
          <ac:spMkLst>
            <pc:docMk/>
            <pc:sldMk cId="1188921204" sldId="423"/>
            <ac:spMk id="35" creationId="{54DAE54F-AC99-4B33-A2D3-06A1B964B3FA}"/>
          </ac:spMkLst>
        </pc:spChg>
        <pc:spChg chg="mod">
          <ac:chgData name="LI, Kit-ying Trista" userId="37e067b5-9e92-428c-a064-ed0df3de1e0a" providerId="ADAL" clId="{3AF3213F-7DC0-491A-A24A-BE495611F9B9}" dt="2018-07-04T06:22:49.829" v="2469" actId="1035"/>
          <ac:spMkLst>
            <pc:docMk/>
            <pc:sldMk cId="1188921204" sldId="423"/>
            <ac:spMk id="37" creationId="{D8F7D3CD-8F6A-47CF-AC81-41C1DB4ABEF1}"/>
          </ac:spMkLst>
        </pc:spChg>
        <pc:spChg chg="mod">
          <ac:chgData name="LI, Kit-ying Trista" userId="37e067b5-9e92-428c-a064-ed0df3de1e0a" providerId="ADAL" clId="{3AF3213F-7DC0-491A-A24A-BE495611F9B9}" dt="2018-07-04T06:22:49.829" v="2469" actId="1035"/>
          <ac:spMkLst>
            <pc:docMk/>
            <pc:sldMk cId="1188921204" sldId="423"/>
            <ac:spMk id="38" creationId="{67C6DD33-0FEC-4F94-95CE-FCA5A54D8FB5}"/>
          </ac:spMkLst>
        </pc:spChg>
        <pc:spChg chg="mod">
          <ac:chgData name="LI, Kit-ying Trista" userId="37e067b5-9e92-428c-a064-ed0df3de1e0a" providerId="ADAL" clId="{3AF3213F-7DC0-491A-A24A-BE495611F9B9}" dt="2018-07-04T06:22:49.829" v="2469" actId="1035"/>
          <ac:spMkLst>
            <pc:docMk/>
            <pc:sldMk cId="1188921204" sldId="423"/>
            <ac:spMk id="40" creationId="{B1A267B1-E716-42B0-80C8-040FC29D4CFF}"/>
          </ac:spMkLst>
        </pc:spChg>
        <pc:spChg chg="mod">
          <ac:chgData name="LI, Kit-ying Trista" userId="37e067b5-9e92-428c-a064-ed0df3de1e0a" providerId="ADAL" clId="{3AF3213F-7DC0-491A-A24A-BE495611F9B9}" dt="2018-07-04T06:22:49.829" v="2469" actId="1035"/>
          <ac:spMkLst>
            <pc:docMk/>
            <pc:sldMk cId="1188921204" sldId="423"/>
            <ac:spMk id="41" creationId="{CE30DFAF-5C04-45B2-AE22-EABE9D6FA012}"/>
          </ac:spMkLst>
        </pc:spChg>
        <pc:spChg chg="mod">
          <ac:chgData name="LI, Kit-ying Trista" userId="37e067b5-9e92-428c-a064-ed0df3de1e0a" providerId="ADAL" clId="{3AF3213F-7DC0-491A-A24A-BE495611F9B9}" dt="2018-07-04T06:27:10.565" v="2493" actId="14100"/>
          <ac:spMkLst>
            <pc:docMk/>
            <pc:sldMk cId="1188921204" sldId="423"/>
            <ac:spMk id="51" creationId="{DD5C28C6-C4AF-4B76-A898-11E6AFB8E8A2}"/>
          </ac:spMkLst>
        </pc:spChg>
        <pc:spChg chg="mod">
          <ac:chgData name="LI, Kit-ying Trista" userId="37e067b5-9e92-428c-a064-ed0df3de1e0a" providerId="ADAL" clId="{3AF3213F-7DC0-491A-A24A-BE495611F9B9}" dt="2018-07-04T06:26:59.007" v="2486" actId="14100"/>
          <ac:spMkLst>
            <pc:docMk/>
            <pc:sldMk cId="1188921204" sldId="423"/>
            <ac:spMk id="52" creationId="{A11D03BE-813E-480D-8BC9-89A62D23DB9D}"/>
          </ac:spMkLst>
        </pc:spChg>
        <pc:spChg chg="mod">
          <ac:chgData name="LI, Kit-ying Trista" userId="37e067b5-9e92-428c-a064-ed0df3de1e0a" providerId="ADAL" clId="{3AF3213F-7DC0-491A-A24A-BE495611F9B9}" dt="2018-07-04T06:22:49.829" v="2469" actId="1035"/>
          <ac:spMkLst>
            <pc:docMk/>
            <pc:sldMk cId="1188921204" sldId="423"/>
            <ac:spMk id="53" creationId="{7207A6A1-5A0B-4882-8C44-AA109915558E}"/>
          </ac:spMkLst>
        </pc:spChg>
        <pc:spChg chg="mod">
          <ac:chgData name="LI, Kit-ying Trista" userId="37e067b5-9e92-428c-a064-ed0df3de1e0a" providerId="ADAL" clId="{3AF3213F-7DC0-491A-A24A-BE495611F9B9}" dt="2018-07-04T06:22:49.829" v="2469" actId="1035"/>
          <ac:spMkLst>
            <pc:docMk/>
            <pc:sldMk cId="1188921204" sldId="423"/>
            <ac:spMk id="54" creationId="{9058FAC1-B713-4AAC-858B-B6FD93B8701D}"/>
          </ac:spMkLst>
        </pc:spChg>
        <pc:spChg chg="mod">
          <ac:chgData name="LI, Kit-ying Trista" userId="37e067b5-9e92-428c-a064-ed0df3de1e0a" providerId="ADAL" clId="{3AF3213F-7DC0-491A-A24A-BE495611F9B9}" dt="2018-07-04T06:27:07.489" v="2492" actId="1038"/>
          <ac:spMkLst>
            <pc:docMk/>
            <pc:sldMk cId="1188921204" sldId="423"/>
            <ac:spMk id="55" creationId="{BFCF71D0-AA26-4036-B84F-230AE47E041A}"/>
          </ac:spMkLst>
        </pc:spChg>
        <pc:spChg chg="mod">
          <ac:chgData name="LI, Kit-ying Trista" userId="37e067b5-9e92-428c-a064-ed0df3de1e0a" providerId="ADAL" clId="{3AF3213F-7DC0-491A-A24A-BE495611F9B9}" dt="2018-07-04T06:25:33.929" v="2476" actId="1038"/>
          <ac:spMkLst>
            <pc:docMk/>
            <pc:sldMk cId="1188921204" sldId="423"/>
            <ac:spMk id="56" creationId="{8CEB6FCC-D77F-4C96-B34B-315FB4E77CC7}"/>
          </ac:spMkLst>
        </pc:spChg>
        <pc:spChg chg="mod">
          <ac:chgData name="LI, Kit-ying Trista" userId="37e067b5-9e92-428c-a064-ed0df3de1e0a" providerId="ADAL" clId="{3AF3213F-7DC0-491A-A24A-BE495611F9B9}" dt="2018-07-04T06:22:45.569" v="2467" actId="1076"/>
          <ac:spMkLst>
            <pc:docMk/>
            <pc:sldMk cId="1188921204" sldId="423"/>
            <ac:spMk id="57" creationId="{B4BCEE59-8280-401A-A284-04715131D809}"/>
          </ac:spMkLst>
        </pc:spChg>
        <pc:spChg chg="mod">
          <ac:chgData name="LI, Kit-ying Trista" userId="37e067b5-9e92-428c-a064-ed0df3de1e0a" providerId="ADAL" clId="{3AF3213F-7DC0-491A-A24A-BE495611F9B9}" dt="2018-07-04T06:22:45.569" v="2467" actId="1076"/>
          <ac:spMkLst>
            <pc:docMk/>
            <pc:sldMk cId="1188921204" sldId="423"/>
            <ac:spMk id="58" creationId="{0D274CD7-59F1-4841-B5EF-808061BB45D4}"/>
          </ac:spMkLst>
        </pc:spChg>
      </pc:sldChg>
      <pc:sldChg chg="del">
        <pc:chgData name="LI, Kit-ying Trista" userId="37e067b5-9e92-428c-a064-ed0df3de1e0a" providerId="ADAL" clId="{3AF3213F-7DC0-491A-A24A-BE495611F9B9}" dt="2018-07-03T10:20:11.497" v="2377" actId="2696"/>
        <pc:sldMkLst>
          <pc:docMk/>
          <pc:sldMk cId="1436921821" sldId="424"/>
        </pc:sldMkLst>
      </pc:sldChg>
      <pc:sldChg chg="add del">
        <pc:chgData name="LI, Kit-ying Trista" userId="37e067b5-9e92-428c-a064-ed0df3de1e0a" providerId="ADAL" clId="{3AF3213F-7DC0-491A-A24A-BE495611F9B9}" dt="2018-07-04T06:45:11.788" v="2542" actId="2696"/>
        <pc:sldMkLst>
          <pc:docMk/>
          <pc:sldMk cId="3403149577" sldId="425"/>
        </pc:sldMkLst>
      </pc:sldChg>
      <pc:sldChg chg="delSp modSp del">
        <pc:chgData name="LI, Kit-ying Trista" userId="37e067b5-9e92-428c-a064-ed0df3de1e0a" providerId="ADAL" clId="{3AF3213F-7DC0-491A-A24A-BE495611F9B9}" dt="2018-07-04T06:44:13.008" v="2535" actId="2696"/>
        <pc:sldMkLst>
          <pc:docMk/>
          <pc:sldMk cId="1719820599" sldId="426"/>
        </pc:sldMkLst>
        <pc:spChg chg="del">
          <ac:chgData name="LI, Kit-ying Trista" userId="37e067b5-9e92-428c-a064-ed0df3de1e0a" providerId="ADAL" clId="{3AF3213F-7DC0-491A-A24A-BE495611F9B9}" dt="2018-07-04T06:38:54.750" v="2495" actId="2696"/>
          <ac:spMkLst>
            <pc:docMk/>
            <pc:sldMk cId="1719820599" sldId="426"/>
            <ac:spMk id="2" creationId="{A61D7416-0F2F-4081-857F-8A412767A297}"/>
          </ac:spMkLst>
        </pc:spChg>
        <pc:spChg chg="mod">
          <ac:chgData name="LI, Kit-ying Trista" userId="37e067b5-9e92-428c-a064-ed0df3de1e0a" providerId="ADAL" clId="{3AF3213F-7DC0-491A-A24A-BE495611F9B9}" dt="2018-07-04T06:38:19.376" v="2494" actId="113"/>
          <ac:spMkLst>
            <pc:docMk/>
            <pc:sldMk cId="1719820599" sldId="426"/>
            <ac:spMk id="16" creationId="{E0F34C05-F9EE-4969-8DE2-A0BE01420EFA}"/>
          </ac:spMkLst>
        </pc:spChg>
        <pc:spChg chg="del">
          <ac:chgData name="LI, Kit-ying Trista" userId="37e067b5-9e92-428c-a064-ed0df3de1e0a" providerId="ADAL" clId="{3AF3213F-7DC0-491A-A24A-BE495611F9B9}" dt="2018-07-04T06:38:54.750" v="2495" actId="2696"/>
          <ac:spMkLst>
            <pc:docMk/>
            <pc:sldMk cId="1719820599" sldId="426"/>
            <ac:spMk id="18" creationId="{B953D900-28C9-4604-8CC2-A649916043AC}"/>
          </ac:spMkLst>
        </pc:spChg>
        <pc:spChg chg="del">
          <ac:chgData name="LI, Kit-ying Trista" userId="37e067b5-9e92-428c-a064-ed0df3de1e0a" providerId="ADAL" clId="{3AF3213F-7DC0-491A-A24A-BE495611F9B9}" dt="2018-07-04T06:38:54.750" v="2495" actId="2696"/>
          <ac:spMkLst>
            <pc:docMk/>
            <pc:sldMk cId="1719820599" sldId="426"/>
            <ac:spMk id="26" creationId="{38AF4D34-3B04-46CF-8109-336815B9B366}"/>
          </ac:spMkLst>
        </pc:spChg>
        <pc:spChg chg="del">
          <ac:chgData name="LI, Kit-ying Trista" userId="37e067b5-9e92-428c-a064-ed0df3de1e0a" providerId="ADAL" clId="{3AF3213F-7DC0-491A-A24A-BE495611F9B9}" dt="2018-07-04T06:38:54.750" v="2495" actId="2696"/>
          <ac:spMkLst>
            <pc:docMk/>
            <pc:sldMk cId="1719820599" sldId="426"/>
            <ac:spMk id="27" creationId="{FA178198-A043-42C9-86DB-5C635FA39743}"/>
          </ac:spMkLst>
        </pc:spChg>
        <pc:spChg chg="del">
          <ac:chgData name="LI, Kit-ying Trista" userId="37e067b5-9e92-428c-a064-ed0df3de1e0a" providerId="ADAL" clId="{3AF3213F-7DC0-491A-A24A-BE495611F9B9}" dt="2018-07-04T06:38:54.750" v="2495" actId="2696"/>
          <ac:spMkLst>
            <pc:docMk/>
            <pc:sldMk cId="1719820599" sldId="426"/>
            <ac:spMk id="31" creationId="{FBD96B62-817A-4DB1-A81D-EF765C46B749}"/>
          </ac:spMkLst>
        </pc:spChg>
        <pc:spChg chg="del">
          <ac:chgData name="LI, Kit-ying Trista" userId="37e067b5-9e92-428c-a064-ed0df3de1e0a" providerId="ADAL" clId="{3AF3213F-7DC0-491A-A24A-BE495611F9B9}" dt="2018-07-04T06:38:54.750" v="2495" actId="2696"/>
          <ac:spMkLst>
            <pc:docMk/>
            <pc:sldMk cId="1719820599" sldId="426"/>
            <ac:spMk id="32" creationId="{F25BA426-7995-4487-824F-895F8DD44A09}"/>
          </ac:spMkLst>
        </pc:spChg>
        <pc:spChg chg="del">
          <ac:chgData name="LI, Kit-ying Trista" userId="37e067b5-9e92-428c-a064-ed0df3de1e0a" providerId="ADAL" clId="{3AF3213F-7DC0-491A-A24A-BE495611F9B9}" dt="2018-07-04T06:38:54.750" v="2495" actId="2696"/>
          <ac:spMkLst>
            <pc:docMk/>
            <pc:sldMk cId="1719820599" sldId="426"/>
            <ac:spMk id="33" creationId="{7F9F77DD-22B4-4259-A255-038B8291BB00}"/>
          </ac:spMkLst>
        </pc:spChg>
        <pc:spChg chg="del">
          <ac:chgData name="LI, Kit-ying Trista" userId="37e067b5-9e92-428c-a064-ed0df3de1e0a" providerId="ADAL" clId="{3AF3213F-7DC0-491A-A24A-BE495611F9B9}" dt="2018-07-04T06:38:54.750" v="2495" actId="2696"/>
          <ac:spMkLst>
            <pc:docMk/>
            <pc:sldMk cId="1719820599" sldId="426"/>
            <ac:spMk id="34" creationId="{EE2F7356-67A0-4D9C-86A4-2402AB78A814}"/>
          </ac:spMkLst>
        </pc:spChg>
        <pc:cxnChg chg="del">
          <ac:chgData name="LI, Kit-ying Trista" userId="37e067b5-9e92-428c-a064-ed0df3de1e0a" providerId="ADAL" clId="{3AF3213F-7DC0-491A-A24A-BE495611F9B9}" dt="2018-07-04T06:38:54.750" v="2495" actId="2696"/>
          <ac:cxnSpMkLst>
            <pc:docMk/>
            <pc:sldMk cId="1719820599" sldId="426"/>
            <ac:cxnSpMk id="7" creationId="{FC1A1D7E-CC05-42B9-B6FB-58E79DF04F74}"/>
          </ac:cxnSpMkLst>
        </pc:cxnChg>
        <pc:cxnChg chg="del">
          <ac:chgData name="LI, Kit-ying Trista" userId="37e067b5-9e92-428c-a064-ed0df3de1e0a" providerId="ADAL" clId="{3AF3213F-7DC0-491A-A24A-BE495611F9B9}" dt="2018-07-04T06:38:54.750" v="2495" actId="2696"/>
          <ac:cxnSpMkLst>
            <pc:docMk/>
            <pc:sldMk cId="1719820599" sldId="426"/>
            <ac:cxnSpMk id="9" creationId="{68738792-7FB6-49B6-A6E7-B1D310982A3C}"/>
          </ac:cxnSpMkLst>
        </pc:cxnChg>
      </pc:sldChg>
      <pc:sldChg chg="del">
        <pc:chgData name="LI, Kit-ying Trista" userId="37e067b5-9e92-428c-a064-ed0df3de1e0a" providerId="ADAL" clId="{3AF3213F-7DC0-491A-A24A-BE495611F9B9}" dt="2018-07-04T07:09:45.840" v="2745" actId="2696"/>
        <pc:sldMkLst>
          <pc:docMk/>
          <pc:sldMk cId="2889701831" sldId="435"/>
        </pc:sldMkLst>
      </pc:sldChg>
      <pc:sldChg chg="addSp delSp modSp del delAnim">
        <pc:chgData name="LI, Kit-ying Trista" userId="37e067b5-9e92-428c-a064-ed0df3de1e0a" providerId="ADAL" clId="{3AF3213F-7DC0-491A-A24A-BE495611F9B9}" dt="2018-07-04T07:19:40.130" v="2966" actId="2696"/>
        <pc:sldMkLst>
          <pc:docMk/>
          <pc:sldMk cId="1226744077" sldId="439"/>
        </pc:sldMkLst>
        <pc:spChg chg="del mod">
          <ac:chgData name="LI, Kit-ying Trista" userId="37e067b5-9e92-428c-a064-ed0df3de1e0a" providerId="ADAL" clId="{3AF3213F-7DC0-491A-A24A-BE495611F9B9}" dt="2018-05-07T10:28:41.915" v="27" actId="478"/>
          <ac:spMkLst>
            <pc:docMk/>
            <pc:sldMk cId="1226744077" sldId="439"/>
            <ac:spMk id="6" creationId="{583EEDB5-B149-48E2-BCB3-B0CBFBF69ADF}"/>
          </ac:spMkLst>
        </pc:spChg>
        <pc:spChg chg="add del mod">
          <ac:chgData name="LI, Kit-ying Trista" userId="37e067b5-9e92-428c-a064-ed0df3de1e0a" providerId="ADAL" clId="{3AF3213F-7DC0-491A-A24A-BE495611F9B9}" dt="2018-05-07T10:29:23.478" v="32" actId="478"/>
          <ac:spMkLst>
            <pc:docMk/>
            <pc:sldMk cId="1226744077" sldId="439"/>
            <ac:spMk id="7" creationId="{EA58DAD6-488A-4BC1-B9B2-610D716C5132}"/>
          </ac:spMkLst>
        </pc:spChg>
        <pc:spChg chg="add del mod">
          <ac:chgData name="LI, Kit-ying Trista" userId="37e067b5-9e92-428c-a064-ed0df3de1e0a" providerId="ADAL" clId="{3AF3213F-7DC0-491A-A24A-BE495611F9B9}" dt="2018-05-07T10:31:28.347" v="93" actId="14100"/>
          <ac:spMkLst>
            <pc:docMk/>
            <pc:sldMk cId="1226744077" sldId="439"/>
            <ac:spMk id="20" creationId="{C5A78953-3BAB-44FE-A767-C8AE0B46F7CD}"/>
          </ac:spMkLst>
        </pc:spChg>
        <pc:spChg chg="add mod">
          <ac:chgData name="LI, Kit-ying Trista" userId="37e067b5-9e92-428c-a064-ed0df3de1e0a" providerId="ADAL" clId="{3AF3213F-7DC0-491A-A24A-BE495611F9B9}" dt="2018-05-07T10:28:51.445" v="29" actId="1076"/>
          <ac:spMkLst>
            <pc:docMk/>
            <pc:sldMk cId="1226744077" sldId="439"/>
            <ac:spMk id="21" creationId="{71AFB0A0-F9D1-4473-8636-77B4CC0D64D6}"/>
          </ac:spMkLst>
        </pc:spChg>
        <pc:spChg chg="add mod">
          <ac:chgData name="LI, Kit-ying Trista" userId="37e067b5-9e92-428c-a064-ed0df3de1e0a" providerId="ADAL" clId="{3AF3213F-7DC0-491A-A24A-BE495611F9B9}" dt="2018-05-07T10:28:51.445" v="29" actId="1076"/>
          <ac:spMkLst>
            <pc:docMk/>
            <pc:sldMk cId="1226744077" sldId="439"/>
            <ac:spMk id="23" creationId="{938B4BF3-F477-498E-A0C3-F00EC3F02181}"/>
          </ac:spMkLst>
        </pc:spChg>
        <pc:spChg chg="add mod">
          <ac:chgData name="LI, Kit-ying Trista" userId="37e067b5-9e92-428c-a064-ed0df3de1e0a" providerId="ADAL" clId="{3AF3213F-7DC0-491A-A24A-BE495611F9B9}" dt="2018-05-07T10:28:51.445" v="29" actId="1076"/>
          <ac:spMkLst>
            <pc:docMk/>
            <pc:sldMk cId="1226744077" sldId="439"/>
            <ac:spMk id="24" creationId="{06C83C27-4488-47F4-9EC7-AD8626D6B801}"/>
          </ac:spMkLst>
        </pc:spChg>
        <pc:spChg chg="add mod">
          <ac:chgData name="LI, Kit-ying Trista" userId="37e067b5-9e92-428c-a064-ed0df3de1e0a" providerId="ADAL" clId="{3AF3213F-7DC0-491A-A24A-BE495611F9B9}" dt="2018-05-07T10:28:51.445" v="29" actId="1076"/>
          <ac:spMkLst>
            <pc:docMk/>
            <pc:sldMk cId="1226744077" sldId="439"/>
            <ac:spMk id="25" creationId="{821975D3-84F3-471C-8EBA-7D8031F919CE}"/>
          </ac:spMkLst>
        </pc:spChg>
        <pc:spChg chg="add mod">
          <ac:chgData name="LI, Kit-ying Trista" userId="37e067b5-9e92-428c-a064-ed0df3de1e0a" providerId="ADAL" clId="{3AF3213F-7DC0-491A-A24A-BE495611F9B9}" dt="2018-05-07T10:28:51.445" v="29" actId="1076"/>
          <ac:spMkLst>
            <pc:docMk/>
            <pc:sldMk cId="1226744077" sldId="439"/>
            <ac:spMk id="26" creationId="{D038BECD-3C48-4499-ADF6-5E0F31E9FF2E}"/>
          </ac:spMkLst>
        </pc:spChg>
        <pc:spChg chg="mod">
          <ac:chgData name="LI, Kit-ying Trista" userId="37e067b5-9e92-428c-a064-ed0df3de1e0a" providerId="ADAL" clId="{3AF3213F-7DC0-491A-A24A-BE495611F9B9}" dt="2018-05-07T10:31:17.503" v="90" actId="14100"/>
          <ac:spMkLst>
            <pc:docMk/>
            <pc:sldMk cId="1226744077" sldId="439"/>
            <ac:spMk id="27" creationId="{32AC9391-CB37-4D01-99BB-FD7A702221D7}"/>
          </ac:spMkLst>
        </pc:spChg>
        <pc:spChg chg="add mod">
          <ac:chgData name="LI, Kit-ying Trista" userId="37e067b5-9e92-428c-a064-ed0df3de1e0a" providerId="ADAL" clId="{3AF3213F-7DC0-491A-A24A-BE495611F9B9}" dt="2018-05-07T10:28:51.445" v="29" actId="1076"/>
          <ac:spMkLst>
            <pc:docMk/>
            <pc:sldMk cId="1226744077" sldId="439"/>
            <ac:spMk id="28" creationId="{FFB04ABD-4350-4335-B653-BD26AA5076C2}"/>
          </ac:spMkLst>
        </pc:spChg>
        <pc:spChg chg="add mod">
          <ac:chgData name="LI, Kit-ying Trista" userId="37e067b5-9e92-428c-a064-ed0df3de1e0a" providerId="ADAL" clId="{3AF3213F-7DC0-491A-A24A-BE495611F9B9}" dt="2018-05-07T10:28:51.445" v="29" actId="1076"/>
          <ac:spMkLst>
            <pc:docMk/>
            <pc:sldMk cId="1226744077" sldId="439"/>
            <ac:spMk id="29" creationId="{3935DEE3-BF8F-4A6F-8152-15C1DBB3705E}"/>
          </ac:spMkLst>
        </pc:spChg>
        <pc:spChg chg="mod">
          <ac:chgData name="LI, Kit-ying Trista" userId="37e067b5-9e92-428c-a064-ed0df3de1e0a" providerId="ADAL" clId="{3AF3213F-7DC0-491A-A24A-BE495611F9B9}" dt="2018-05-07T10:31:41.339" v="97" actId="1076"/>
          <ac:spMkLst>
            <pc:docMk/>
            <pc:sldMk cId="1226744077" sldId="439"/>
            <ac:spMk id="36" creationId="{0647DF7B-7528-4408-83FE-6CDBBD608EA8}"/>
          </ac:spMkLst>
        </pc:spChg>
        <pc:spChg chg="mod">
          <ac:chgData name="LI, Kit-ying Trista" userId="37e067b5-9e92-428c-a064-ed0df3de1e0a" providerId="ADAL" clId="{3AF3213F-7DC0-491A-A24A-BE495611F9B9}" dt="2018-05-07T10:31:45.277" v="98" actId="1076"/>
          <ac:spMkLst>
            <pc:docMk/>
            <pc:sldMk cId="1226744077" sldId="439"/>
            <ac:spMk id="38" creationId="{F3E54B25-EA0A-4562-AC53-5E2C78635E24}"/>
          </ac:spMkLst>
        </pc:spChg>
        <pc:spChg chg="del">
          <ac:chgData name="LI, Kit-ying Trista" userId="37e067b5-9e92-428c-a064-ed0df3de1e0a" providerId="ADAL" clId="{3AF3213F-7DC0-491A-A24A-BE495611F9B9}" dt="2018-05-07T10:30:12.670" v="78" actId="478"/>
          <ac:spMkLst>
            <pc:docMk/>
            <pc:sldMk cId="1226744077" sldId="439"/>
            <ac:spMk id="39" creationId="{11BF9945-4372-46BD-B84B-A414A7DD83E4}"/>
          </ac:spMkLst>
        </pc:spChg>
        <pc:spChg chg="del">
          <ac:chgData name="LI, Kit-ying Trista" userId="37e067b5-9e92-428c-a064-ed0df3de1e0a" providerId="ADAL" clId="{3AF3213F-7DC0-491A-A24A-BE495611F9B9}" dt="2018-05-07T10:30:07.121" v="74" actId="478"/>
          <ac:spMkLst>
            <pc:docMk/>
            <pc:sldMk cId="1226744077" sldId="439"/>
            <ac:spMk id="40" creationId="{3616435C-E71C-4DEE-BEB9-0C0E967D92BE}"/>
          </ac:spMkLst>
        </pc:spChg>
        <pc:picChg chg="del">
          <ac:chgData name="LI, Kit-ying Trista" userId="37e067b5-9e92-428c-a064-ed0df3de1e0a" providerId="ADAL" clId="{3AF3213F-7DC0-491A-A24A-BE495611F9B9}" dt="2018-05-07T10:30:48.311" v="82" actId="478"/>
          <ac:picMkLst>
            <pc:docMk/>
            <pc:sldMk cId="1226744077" sldId="439"/>
            <ac:picMk id="22" creationId="{460274F9-B09D-4CED-B90B-19383B65D59D}"/>
          </ac:picMkLst>
        </pc:picChg>
        <pc:cxnChg chg="mod">
          <ac:chgData name="LI, Kit-ying Trista" userId="37e067b5-9e92-428c-a064-ed0df3de1e0a" providerId="ADAL" clId="{3AF3213F-7DC0-491A-A24A-BE495611F9B9}" dt="2018-05-07T10:31:35.096" v="95" actId="14100"/>
          <ac:cxnSpMkLst>
            <pc:docMk/>
            <pc:sldMk cId="1226744077" sldId="439"/>
            <ac:cxnSpMk id="9" creationId="{7EEB6394-3A66-43FC-AA26-2D716EE5AEA1}"/>
          </ac:cxnSpMkLst>
        </pc:cxnChg>
        <pc:cxnChg chg="del">
          <ac:chgData name="LI, Kit-ying Trista" userId="37e067b5-9e92-428c-a064-ed0df3de1e0a" providerId="ADAL" clId="{3AF3213F-7DC0-491A-A24A-BE495611F9B9}" dt="2018-05-07T10:30:15.340" v="79" actId="478"/>
          <ac:cxnSpMkLst>
            <pc:docMk/>
            <pc:sldMk cId="1226744077" sldId="439"/>
            <ac:cxnSpMk id="41" creationId="{FAE2E87E-3916-41C2-A9E4-9326B33866A7}"/>
          </ac:cxnSpMkLst>
        </pc:cxnChg>
        <pc:cxnChg chg="mod">
          <ac:chgData name="LI, Kit-ying Trista" userId="37e067b5-9e92-428c-a064-ed0df3de1e0a" providerId="ADAL" clId="{3AF3213F-7DC0-491A-A24A-BE495611F9B9}" dt="2018-05-07T10:31:30.533" v="94" actId="1076"/>
          <ac:cxnSpMkLst>
            <pc:docMk/>
            <pc:sldMk cId="1226744077" sldId="439"/>
            <ac:cxnSpMk id="42" creationId="{9286FF83-2EDA-4D4C-95C3-4F8C74BDE523}"/>
          </ac:cxnSpMkLst>
        </pc:cxnChg>
      </pc:sldChg>
      <pc:sldChg chg="del">
        <pc:chgData name="LI, Kit-ying Trista" userId="37e067b5-9e92-428c-a064-ed0df3de1e0a" providerId="ADAL" clId="{3AF3213F-7DC0-491A-A24A-BE495611F9B9}" dt="2018-07-04T07:40:12.123" v="3249" actId="2696"/>
        <pc:sldMkLst>
          <pc:docMk/>
          <pc:sldMk cId="338475431" sldId="442"/>
        </pc:sldMkLst>
      </pc:sldChg>
      <pc:sldChg chg="del">
        <pc:chgData name="LI, Kit-ying Trista" userId="37e067b5-9e92-428c-a064-ed0df3de1e0a" providerId="ADAL" clId="{3AF3213F-7DC0-491A-A24A-BE495611F9B9}" dt="2018-07-04T07:39:04.498" v="3214" actId="2696"/>
        <pc:sldMkLst>
          <pc:docMk/>
          <pc:sldMk cId="1101269356" sldId="443"/>
        </pc:sldMkLst>
      </pc:sldChg>
      <pc:sldChg chg="del">
        <pc:chgData name="LI, Kit-ying Trista" userId="37e067b5-9e92-428c-a064-ed0df3de1e0a" providerId="ADAL" clId="{3AF3213F-7DC0-491A-A24A-BE495611F9B9}" dt="2018-05-14T04:11:53.151" v="192" actId="2696"/>
        <pc:sldMkLst>
          <pc:docMk/>
          <pc:sldMk cId="1634950034" sldId="444"/>
        </pc:sldMkLst>
      </pc:sldChg>
      <pc:sldChg chg="del">
        <pc:chgData name="LI, Kit-ying Trista" userId="37e067b5-9e92-428c-a064-ed0df3de1e0a" providerId="ADAL" clId="{3AF3213F-7DC0-491A-A24A-BE495611F9B9}" dt="2018-05-14T04:11:55.572" v="193" actId="2696"/>
        <pc:sldMkLst>
          <pc:docMk/>
          <pc:sldMk cId="3162913529" sldId="445"/>
        </pc:sldMkLst>
      </pc:sldChg>
      <pc:sldChg chg="del">
        <pc:chgData name="LI, Kit-ying Trista" userId="37e067b5-9e92-428c-a064-ed0df3de1e0a" providerId="ADAL" clId="{3AF3213F-7DC0-491A-A24A-BE495611F9B9}" dt="2018-05-14T04:12:00.473" v="194" actId="2696"/>
        <pc:sldMkLst>
          <pc:docMk/>
          <pc:sldMk cId="1363484435" sldId="446"/>
        </pc:sldMkLst>
      </pc:sldChg>
      <pc:sldChg chg="addSp delSp modSp ord delCm">
        <pc:chgData name="LI, Kit-ying Trista" userId="37e067b5-9e92-428c-a064-ed0df3de1e0a" providerId="ADAL" clId="{3AF3213F-7DC0-491A-A24A-BE495611F9B9}" dt="2018-07-03T09:42:13.008" v="2070" actId="167"/>
        <pc:sldMkLst>
          <pc:docMk/>
          <pc:sldMk cId="2514216166" sldId="447"/>
        </pc:sldMkLst>
        <pc:spChg chg="mod">
          <ac:chgData name="LI, Kit-ying Trista" userId="37e067b5-9e92-428c-a064-ed0df3de1e0a" providerId="ADAL" clId="{3AF3213F-7DC0-491A-A24A-BE495611F9B9}" dt="2018-07-03T09:42:11.844" v="2069" actId="20577"/>
          <ac:spMkLst>
            <pc:docMk/>
            <pc:sldMk cId="2514216166" sldId="447"/>
            <ac:spMk id="16" creationId="{4E7DE8C8-F1DF-4DBD-A424-290FEA7D4FC6}"/>
          </ac:spMkLst>
        </pc:spChg>
        <pc:spChg chg="add">
          <ac:chgData name="LI, Kit-ying Trista" userId="37e067b5-9e92-428c-a064-ed0df3de1e0a" providerId="ADAL" clId="{3AF3213F-7DC0-491A-A24A-BE495611F9B9}" dt="2018-07-03T09:41:20.936" v="2059" actId="167"/>
          <ac:spMkLst>
            <pc:docMk/>
            <pc:sldMk cId="2514216166" sldId="447"/>
            <ac:spMk id="17" creationId="{748A45D3-D789-433A-AB66-728EBF838C6F}"/>
          </ac:spMkLst>
        </pc:spChg>
        <pc:spChg chg="del">
          <ac:chgData name="LI, Kit-ying Trista" userId="37e067b5-9e92-428c-a064-ed0df3de1e0a" providerId="ADAL" clId="{3AF3213F-7DC0-491A-A24A-BE495611F9B9}" dt="2018-07-03T09:41:23.438" v="2060" actId="478"/>
          <ac:spMkLst>
            <pc:docMk/>
            <pc:sldMk cId="2514216166" sldId="447"/>
            <ac:spMk id="38" creationId="{BC0464A7-82FD-4646-9426-3DC71ABD0E3B}"/>
          </ac:spMkLst>
        </pc:spChg>
        <pc:spChg chg="del mod">
          <ac:chgData name="LI, Kit-ying Trista" userId="37e067b5-9e92-428c-a064-ed0df3de1e0a" providerId="ADAL" clId="{3AF3213F-7DC0-491A-A24A-BE495611F9B9}" dt="2018-07-03T09:41:15.006" v="2057" actId="478"/>
          <ac:spMkLst>
            <pc:docMk/>
            <pc:sldMk cId="2514216166" sldId="447"/>
            <ac:spMk id="54" creationId="{00000000-0000-0000-0000-000000000000}"/>
          </ac:spMkLst>
        </pc:spChg>
        <pc:picChg chg="mod">
          <ac:chgData name="LI, Kit-ying Trista" userId="37e067b5-9e92-428c-a064-ed0df3de1e0a" providerId="ADAL" clId="{3AF3213F-7DC0-491A-A24A-BE495611F9B9}" dt="2018-07-03T09:41:27.069" v="2061" actId="1076"/>
          <ac:picMkLst>
            <pc:docMk/>
            <pc:sldMk cId="2514216166" sldId="447"/>
            <ac:picMk id="14" creationId="{CA174D5D-45F3-4973-90DD-D1CCC533FF70}"/>
          </ac:picMkLst>
        </pc:picChg>
      </pc:sldChg>
      <pc:sldChg chg="addSp delSp modSp ord">
        <pc:chgData name="LI, Kit-ying Trista" userId="37e067b5-9e92-428c-a064-ed0df3de1e0a" providerId="ADAL" clId="{3AF3213F-7DC0-491A-A24A-BE495611F9B9}" dt="2018-07-03T09:41:57.201" v="2067" actId="1076"/>
        <pc:sldMkLst>
          <pc:docMk/>
          <pc:sldMk cId="2404328658" sldId="448"/>
        </pc:sldMkLst>
        <pc:spChg chg="add mod">
          <ac:chgData name="LI, Kit-ying Trista" userId="37e067b5-9e92-428c-a064-ed0df3de1e0a" providerId="ADAL" clId="{3AF3213F-7DC0-491A-A24A-BE495611F9B9}" dt="2018-07-03T09:41:50.256" v="2065" actId="1076"/>
          <ac:spMkLst>
            <pc:docMk/>
            <pc:sldMk cId="2404328658" sldId="448"/>
            <ac:spMk id="13" creationId="{0D6FD01E-B334-48F3-9C0E-4E57B12D10FD}"/>
          </ac:spMkLst>
        </pc:spChg>
        <pc:spChg chg="mod">
          <ac:chgData name="LI, Kit-ying Trista" userId="37e067b5-9e92-428c-a064-ed0df3de1e0a" providerId="ADAL" clId="{3AF3213F-7DC0-491A-A24A-BE495611F9B9}" dt="2018-07-03T09:41:54.986" v="2066" actId="1076"/>
          <ac:spMkLst>
            <pc:docMk/>
            <pc:sldMk cId="2404328658" sldId="448"/>
            <ac:spMk id="21" creationId="{6DFC54A6-7D5A-41AD-B07F-2F0E9631E0DC}"/>
          </ac:spMkLst>
        </pc:spChg>
        <pc:spChg chg="del">
          <ac:chgData name="LI, Kit-ying Trista" userId="37e067b5-9e92-428c-a064-ed0df3de1e0a" providerId="ADAL" clId="{3AF3213F-7DC0-491A-A24A-BE495611F9B9}" dt="2018-07-03T09:41:41.995" v="2063" actId="478"/>
          <ac:spMkLst>
            <pc:docMk/>
            <pc:sldMk cId="2404328658" sldId="448"/>
            <ac:spMk id="38" creationId="{BC0464A7-82FD-4646-9426-3DC71ABD0E3B}"/>
          </ac:spMkLst>
        </pc:spChg>
        <pc:spChg chg="del">
          <ac:chgData name="LI, Kit-ying Trista" userId="37e067b5-9e92-428c-a064-ed0df3de1e0a" providerId="ADAL" clId="{3AF3213F-7DC0-491A-A24A-BE495611F9B9}" dt="2018-07-03T09:41:18.285" v="2058" actId="478"/>
          <ac:spMkLst>
            <pc:docMk/>
            <pc:sldMk cId="2404328658" sldId="448"/>
            <ac:spMk id="54" creationId="{00000000-0000-0000-0000-000000000000}"/>
          </ac:spMkLst>
        </pc:spChg>
        <pc:picChg chg="mod">
          <ac:chgData name="LI, Kit-ying Trista" userId="37e067b5-9e92-428c-a064-ed0df3de1e0a" providerId="ADAL" clId="{3AF3213F-7DC0-491A-A24A-BE495611F9B9}" dt="2018-07-03T09:41:57.201" v="2067" actId="1076"/>
          <ac:picMkLst>
            <pc:docMk/>
            <pc:sldMk cId="2404328658" sldId="448"/>
            <ac:picMk id="20" creationId="{71A1F3EC-D15C-4322-9C76-41499202F15C}"/>
          </ac:picMkLst>
        </pc:picChg>
      </pc:sldChg>
      <pc:sldChg chg="ord">
        <pc:chgData name="LI, Kit-ying Trista" userId="37e067b5-9e92-428c-a064-ed0df3de1e0a" providerId="ADAL" clId="{3AF3213F-7DC0-491A-A24A-BE495611F9B9}" dt="2018-07-03T09:39:15.316" v="2026" actId="167"/>
        <pc:sldMkLst>
          <pc:docMk/>
          <pc:sldMk cId="1889168560" sldId="449"/>
        </pc:sldMkLst>
      </pc:sldChg>
      <pc:sldChg chg="addSp delSp modSp modAnim">
        <pc:chgData name="LI, Kit-ying Trista" userId="37e067b5-9e92-428c-a064-ed0df3de1e0a" providerId="ADAL" clId="{3AF3213F-7DC0-491A-A24A-BE495611F9B9}" dt="2018-07-04T06:42:30.186" v="2518" actId="1076"/>
        <pc:sldMkLst>
          <pc:docMk/>
          <pc:sldMk cId="372545545" sldId="450"/>
        </pc:sldMkLst>
        <pc:spChg chg="mod">
          <ac:chgData name="LI, Kit-ying Trista" userId="37e067b5-9e92-428c-a064-ed0df3de1e0a" providerId="ADAL" clId="{3AF3213F-7DC0-491A-A24A-BE495611F9B9}" dt="2018-07-03T10:22:37.953" v="2410" actId="1076"/>
          <ac:spMkLst>
            <pc:docMk/>
            <pc:sldMk cId="372545545" sldId="450"/>
            <ac:spMk id="2" creationId="{BE8BE1F4-6E23-421D-81FB-88B8D91ECD85}"/>
          </ac:spMkLst>
        </pc:spChg>
        <pc:spChg chg="mod">
          <ac:chgData name="LI, Kit-ying Trista" userId="37e067b5-9e92-428c-a064-ed0df3de1e0a" providerId="ADAL" clId="{3AF3213F-7DC0-491A-A24A-BE495611F9B9}" dt="2018-07-03T10:22:30.951" v="2409" actId="1076"/>
          <ac:spMkLst>
            <pc:docMk/>
            <pc:sldMk cId="372545545" sldId="450"/>
            <ac:spMk id="3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3T10:23:02.677" v="2411" actId="1076"/>
          <ac:spMkLst>
            <pc:docMk/>
            <pc:sldMk cId="372545545" sldId="450"/>
            <ac:spMk id="4" creationId="{9BCF4DA0-C65F-4451-9F02-2060A370B946}"/>
          </ac:spMkLst>
        </pc:spChg>
        <pc:spChg chg="del mod">
          <ac:chgData name="LI, Kit-ying Trista" userId="37e067b5-9e92-428c-a064-ed0df3de1e0a" providerId="ADAL" clId="{3AF3213F-7DC0-491A-A24A-BE495611F9B9}" dt="2018-07-03T10:21:55.162" v="2402" actId="167"/>
          <ac:spMkLst>
            <pc:docMk/>
            <pc:sldMk cId="372545545" sldId="450"/>
            <ac:spMk id="6" creationId="{00000000-0000-0000-0000-000000000000}"/>
          </ac:spMkLst>
        </pc:spChg>
        <pc:spChg chg="add mod">
          <ac:chgData name="LI, Kit-ying Trista" userId="37e067b5-9e92-428c-a064-ed0df3de1e0a" providerId="ADAL" clId="{3AF3213F-7DC0-491A-A24A-BE495611F9B9}" dt="2018-07-04T06:42:30.186" v="2518" actId="1076"/>
          <ac:spMkLst>
            <pc:docMk/>
            <pc:sldMk cId="372545545" sldId="450"/>
            <ac:spMk id="6" creationId="{6F54E837-EB98-46C5-8882-22DE2BC8F1D2}"/>
          </ac:spMkLst>
        </pc:spChg>
        <pc:spChg chg="add mod">
          <ac:chgData name="LI, Kit-ying Trista" userId="37e067b5-9e92-428c-a064-ed0df3de1e0a" providerId="ADAL" clId="{3AF3213F-7DC0-491A-A24A-BE495611F9B9}" dt="2018-07-03T10:24:04.745" v="2436" actId="1076"/>
          <ac:spMkLst>
            <pc:docMk/>
            <pc:sldMk cId="372545545" sldId="450"/>
            <ac:spMk id="10" creationId="{E1F6B3D5-EBA5-4344-9D71-5C8D2AF136C9}"/>
          </ac:spMkLst>
        </pc:spChg>
        <pc:spChg chg="mod">
          <ac:chgData name="LI, Kit-ying Trista" userId="37e067b5-9e92-428c-a064-ed0df3de1e0a" providerId="ADAL" clId="{3AF3213F-7DC0-491A-A24A-BE495611F9B9}" dt="2018-07-03T10:21:50.830" v="2400" actId="167"/>
          <ac:spMkLst>
            <pc:docMk/>
            <pc:sldMk cId="372545545" sldId="450"/>
            <ac:spMk id="11" creationId="{385419FC-8C08-4198-85A6-A42F407154A3}"/>
          </ac:spMkLst>
        </pc:spChg>
        <pc:spChg chg="mod ord">
          <ac:chgData name="LI, Kit-ying Trista" userId="37e067b5-9e92-428c-a064-ed0df3de1e0a" providerId="ADAL" clId="{3AF3213F-7DC0-491A-A24A-BE495611F9B9}" dt="2018-07-03T10:25:03.280" v="2448" actId="166"/>
          <ac:spMkLst>
            <pc:docMk/>
            <pc:sldMk cId="372545545" sldId="450"/>
            <ac:spMk id="13" creationId="{33941751-CBCE-43BA-B004-181F769B623A}"/>
          </ac:spMkLst>
        </pc:spChg>
        <pc:spChg chg="mod">
          <ac:chgData name="LI, Kit-ying Trista" userId="37e067b5-9e92-428c-a064-ed0df3de1e0a" providerId="ADAL" clId="{3AF3213F-7DC0-491A-A24A-BE495611F9B9}" dt="2018-07-03T10:22:37.953" v="2410" actId="1076"/>
          <ac:spMkLst>
            <pc:docMk/>
            <pc:sldMk cId="372545545" sldId="450"/>
            <ac:spMk id="14" creationId="{A848D051-FC97-4385-BDBE-7FD18FD106E4}"/>
          </ac:spMkLst>
        </pc:spChg>
        <pc:spChg chg="mod">
          <ac:chgData name="LI, Kit-ying Trista" userId="37e067b5-9e92-428c-a064-ed0df3de1e0a" providerId="ADAL" clId="{3AF3213F-7DC0-491A-A24A-BE495611F9B9}" dt="2018-07-03T10:22:37.953" v="2410" actId="1076"/>
          <ac:spMkLst>
            <pc:docMk/>
            <pc:sldMk cId="372545545" sldId="450"/>
            <ac:spMk id="16" creationId="{DC7B43CD-C8EF-4299-8348-D081DBDC7758}"/>
          </ac:spMkLst>
        </pc:spChg>
        <pc:spChg chg="mod">
          <ac:chgData name="LI, Kit-ying Trista" userId="37e067b5-9e92-428c-a064-ed0df3de1e0a" providerId="ADAL" clId="{3AF3213F-7DC0-491A-A24A-BE495611F9B9}" dt="2018-07-03T10:23:14.297" v="2414" actId="1076"/>
          <ac:spMkLst>
            <pc:docMk/>
            <pc:sldMk cId="372545545" sldId="450"/>
            <ac:spMk id="17" creationId="{E4C00A62-9BB1-408F-9637-9A01AD42F5DA}"/>
          </ac:spMkLst>
        </pc:spChg>
        <pc:spChg chg="mod">
          <ac:chgData name="LI, Kit-ying Trista" userId="37e067b5-9e92-428c-a064-ed0df3de1e0a" providerId="ADAL" clId="{3AF3213F-7DC0-491A-A24A-BE495611F9B9}" dt="2018-07-03T10:22:37.953" v="2410" actId="1076"/>
          <ac:spMkLst>
            <pc:docMk/>
            <pc:sldMk cId="372545545" sldId="450"/>
            <ac:spMk id="18" creationId="{D4CFCDE3-D1E1-4396-9230-4047C44210AC}"/>
          </ac:spMkLst>
        </pc:spChg>
        <pc:spChg chg="mod">
          <ac:chgData name="LI, Kit-ying Trista" userId="37e067b5-9e92-428c-a064-ed0df3de1e0a" providerId="ADAL" clId="{3AF3213F-7DC0-491A-A24A-BE495611F9B9}" dt="2018-07-03T10:22:37.953" v="2410" actId="1076"/>
          <ac:spMkLst>
            <pc:docMk/>
            <pc:sldMk cId="372545545" sldId="450"/>
            <ac:spMk id="19" creationId="{53E20C37-C239-491B-8403-4CB50FCBDE63}"/>
          </ac:spMkLst>
        </pc:spChg>
        <pc:spChg chg="add mod">
          <ac:chgData name="LI, Kit-ying Trista" userId="37e067b5-9e92-428c-a064-ed0df3de1e0a" providerId="ADAL" clId="{3AF3213F-7DC0-491A-A24A-BE495611F9B9}" dt="2018-07-03T10:22:30.951" v="2409" actId="1076"/>
          <ac:spMkLst>
            <pc:docMk/>
            <pc:sldMk cId="372545545" sldId="450"/>
            <ac:spMk id="20" creationId="{F1D21970-1C0A-44A9-8D88-20852146C931}"/>
          </ac:spMkLst>
        </pc:spChg>
        <pc:spChg chg="del">
          <ac:chgData name="LI, Kit-ying Trista" userId="37e067b5-9e92-428c-a064-ed0df3de1e0a" providerId="ADAL" clId="{3AF3213F-7DC0-491A-A24A-BE495611F9B9}" dt="2018-07-03T10:21:19.720" v="2383" actId="478"/>
          <ac:spMkLst>
            <pc:docMk/>
            <pc:sldMk cId="372545545" sldId="450"/>
            <ac:spMk id="21" creationId="{C726AE4A-0235-48DB-8118-D69E6D110064}"/>
          </ac:spMkLst>
        </pc:spChg>
        <pc:spChg chg="add mod">
          <ac:chgData name="LI, Kit-ying Trista" userId="37e067b5-9e92-428c-a064-ed0df3de1e0a" providerId="ADAL" clId="{3AF3213F-7DC0-491A-A24A-BE495611F9B9}" dt="2018-07-03T10:24:25.687" v="2440" actId="1076"/>
          <ac:spMkLst>
            <pc:docMk/>
            <pc:sldMk cId="372545545" sldId="450"/>
            <ac:spMk id="25" creationId="{E1D8B61E-13BC-4E3C-A7EA-3D6192622F4B}"/>
          </ac:spMkLst>
        </pc:spChg>
        <pc:spChg chg="add mod">
          <ac:chgData name="LI, Kit-ying Trista" userId="37e067b5-9e92-428c-a064-ed0df3de1e0a" providerId="ADAL" clId="{3AF3213F-7DC0-491A-A24A-BE495611F9B9}" dt="2018-07-03T10:24:31.588" v="2443" actId="1076"/>
          <ac:spMkLst>
            <pc:docMk/>
            <pc:sldMk cId="372545545" sldId="450"/>
            <ac:spMk id="26" creationId="{5B4AFD8E-1A78-4BE9-AF26-C7BB315CE635}"/>
          </ac:spMkLst>
        </pc:spChg>
        <pc:spChg chg="add mod">
          <ac:chgData name="LI, Kit-ying Trista" userId="37e067b5-9e92-428c-a064-ed0df3de1e0a" providerId="ADAL" clId="{3AF3213F-7DC0-491A-A24A-BE495611F9B9}" dt="2018-07-03T10:24:35.736" v="2446" actId="14100"/>
          <ac:spMkLst>
            <pc:docMk/>
            <pc:sldMk cId="372545545" sldId="450"/>
            <ac:spMk id="27" creationId="{702655A8-4880-4EE6-825D-E2F004104E66}"/>
          </ac:spMkLst>
        </pc:spChg>
        <pc:spChg chg="add mod ord">
          <ac:chgData name="LI, Kit-ying Trista" userId="37e067b5-9e92-428c-a064-ed0df3de1e0a" providerId="ADAL" clId="{3AF3213F-7DC0-491A-A24A-BE495611F9B9}" dt="2018-07-03T10:25:21.787" v="2457" actId="167"/>
          <ac:spMkLst>
            <pc:docMk/>
            <pc:sldMk cId="372545545" sldId="450"/>
            <ac:spMk id="28" creationId="{F2DB16A5-EDE2-4E98-98D5-F7F0E6DA6864}"/>
          </ac:spMkLst>
        </pc:spChg>
        <pc:spChg chg="add mod ord">
          <ac:chgData name="LI, Kit-ying Trista" userId="37e067b5-9e92-428c-a064-ed0df3de1e0a" providerId="ADAL" clId="{3AF3213F-7DC0-491A-A24A-BE495611F9B9}" dt="2018-07-03T10:25:20.147" v="2456" actId="167"/>
          <ac:spMkLst>
            <pc:docMk/>
            <pc:sldMk cId="372545545" sldId="450"/>
            <ac:spMk id="29" creationId="{2BBB6997-450B-4CBE-AD5D-C65CE8B52F09}"/>
          </ac:spMkLst>
        </pc:spChg>
        <pc:spChg chg="add mod">
          <ac:chgData name="LI, Kit-ying Trista" userId="37e067b5-9e92-428c-a064-ed0df3de1e0a" providerId="ADAL" clId="{3AF3213F-7DC0-491A-A24A-BE495611F9B9}" dt="2018-07-04T06:42:22.209" v="2516" actId="20577"/>
          <ac:spMkLst>
            <pc:docMk/>
            <pc:sldMk cId="372545545" sldId="450"/>
            <ac:spMk id="30" creationId="{68CF6B63-0893-447E-9865-1537A871024C}"/>
          </ac:spMkLst>
        </pc:spChg>
        <pc:cxnChg chg="mod">
          <ac:chgData name="LI, Kit-ying Trista" userId="37e067b5-9e92-428c-a064-ed0df3de1e0a" providerId="ADAL" clId="{3AF3213F-7DC0-491A-A24A-BE495611F9B9}" dt="2018-07-03T10:23:10.112" v="2413" actId="14100"/>
          <ac:cxnSpMkLst>
            <pc:docMk/>
            <pc:sldMk cId="372545545" sldId="450"/>
            <ac:cxnSpMk id="8" creationId="{2FF9E5CA-5605-4852-B708-16F6ABA91746}"/>
          </ac:cxnSpMkLst>
        </pc:cxnChg>
        <pc:cxnChg chg="mod">
          <ac:chgData name="LI, Kit-ying Trista" userId="37e067b5-9e92-428c-a064-ed0df3de1e0a" providerId="ADAL" clId="{3AF3213F-7DC0-491A-A24A-BE495611F9B9}" dt="2018-07-03T10:23:07.555" v="2412" actId="14100"/>
          <ac:cxnSpMkLst>
            <pc:docMk/>
            <pc:sldMk cId="372545545" sldId="450"/>
            <ac:cxnSpMk id="23" creationId="{325812B9-94AF-4BC1-B52E-A9785C248926}"/>
          </ac:cxnSpMkLst>
        </pc:cxnChg>
      </pc:sldChg>
      <pc:sldChg chg="addSp modSp add del modAnim">
        <pc:chgData name="LI, Kit-ying Trista" userId="37e067b5-9e92-428c-a064-ed0df3de1e0a" providerId="ADAL" clId="{3AF3213F-7DC0-491A-A24A-BE495611F9B9}" dt="2018-07-04T06:52:01.825" v="2744" actId="2696"/>
        <pc:sldMkLst>
          <pc:docMk/>
          <pc:sldMk cId="629709056" sldId="451"/>
        </pc:sldMkLst>
        <pc:spChg chg="mod">
          <ac:chgData name="LI, Kit-ying Trista" userId="37e067b5-9e92-428c-a064-ed0df3de1e0a" providerId="ADAL" clId="{3AF3213F-7DC0-491A-A24A-BE495611F9B9}" dt="2018-05-07T10:23:14.651" v="15" actId="1076"/>
          <ac:spMkLst>
            <pc:docMk/>
            <pc:sldMk cId="629709056" sldId="451"/>
            <ac:spMk id="2" creationId="{EF29A062-3DA7-4201-9585-D0659ECA90E4}"/>
          </ac:spMkLst>
        </pc:spChg>
        <pc:spChg chg="mod">
          <ac:chgData name="LI, Kit-ying Trista" userId="37e067b5-9e92-428c-a064-ed0df3de1e0a" providerId="ADAL" clId="{3AF3213F-7DC0-491A-A24A-BE495611F9B9}" dt="2018-05-07T10:23:14.651" v="15" actId="1076"/>
          <ac:spMkLst>
            <pc:docMk/>
            <pc:sldMk cId="629709056" sldId="451"/>
            <ac:spMk id="18" creationId="{638A32F6-C4B0-49AD-B6F7-AC87E7CA0F26}"/>
          </ac:spMkLst>
        </pc:spChg>
        <pc:spChg chg="mod">
          <ac:chgData name="LI, Kit-ying Trista" userId="37e067b5-9e92-428c-a064-ed0df3de1e0a" providerId="ADAL" clId="{3AF3213F-7DC0-491A-A24A-BE495611F9B9}" dt="2018-05-07T10:23:14.651" v="15" actId="1076"/>
          <ac:spMkLst>
            <pc:docMk/>
            <pc:sldMk cId="629709056" sldId="451"/>
            <ac:spMk id="19" creationId="{A2140F15-685C-4786-9B5B-AF32F54D708A}"/>
          </ac:spMkLst>
        </pc:spChg>
        <pc:spChg chg="mod">
          <ac:chgData name="LI, Kit-ying Trista" userId="37e067b5-9e92-428c-a064-ed0df3de1e0a" providerId="ADAL" clId="{3AF3213F-7DC0-491A-A24A-BE495611F9B9}" dt="2018-05-07T10:23:14.651" v="15" actId="1076"/>
          <ac:spMkLst>
            <pc:docMk/>
            <pc:sldMk cId="629709056" sldId="451"/>
            <ac:spMk id="20" creationId="{8EB5F4DC-A550-4B29-97BB-6AAD264F32DF}"/>
          </ac:spMkLst>
        </pc:spChg>
        <pc:spChg chg="mod">
          <ac:chgData name="LI, Kit-ying Trista" userId="37e067b5-9e92-428c-a064-ed0df3de1e0a" providerId="ADAL" clId="{3AF3213F-7DC0-491A-A24A-BE495611F9B9}" dt="2018-05-07T10:23:14.651" v="15" actId="1076"/>
          <ac:spMkLst>
            <pc:docMk/>
            <pc:sldMk cId="629709056" sldId="451"/>
            <ac:spMk id="21" creationId="{FB2C334F-BD26-43E8-BF9D-72D3B5E0E315}"/>
          </ac:spMkLst>
        </pc:spChg>
        <pc:spChg chg="add mod">
          <ac:chgData name="LI, Kit-ying Trista" userId="37e067b5-9e92-428c-a064-ed0df3de1e0a" providerId="ADAL" clId="{3AF3213F-7DC0-491A-A24A-BE495611F9B9}" dt="2018-05-07T10:23:14.651" v="15" actId="1076"/>
          <ac:spMkLst>
            <pc:docMk/>
            <pc:sldMk cId="629709056" sldId="451"/>
            <ac:spMk id="23" creationId="{81A98962-CC10-4F9F-8B90-0D007569C79D}"/>
          </ac:spMkLst>
        </pc:spChg>
        <pc:spChg chg="mod">
          <ac:chgData name="LI, Kit-ying Trista" userId="37e067b5-9e92-428c-a064-ed0df3de1e0a" providerId="ADAL" clId="{3AF3213F-7DC0-491A-A24A-BE495611F9B9}" dt="2018-05-07T10:23:14.651" v="15" actId="1076"/>
          <ac:spMkLst>
            <pc:docMk/>
            <pc:sldMk cId="629709056" sldId="451"/>
            <ac:spMk id="24" creationId="{07F96DEC-D358-4503-807B-8BC1A3AC1836}"/>
          </ac:spMkLst>
        </pc:spChg>
        <pc:spChg chg="add mod">
          <ac:chgData name="LI, Kit-ying Trista" userId="37e067b5-9e92-428c-a064-ed0df3de1e0a" providerId="ADAL" clId="{3AF3213F-7DC0-491A-A24A-BE495611F9B9}" dt="2018-05-07T10:23:14.651" v="15" actId="1076"/>
          <ac:spMkLst>
            <pc:docMk/>
            <pc:sldMk cId="629709056" sldId="451"/>
            <ac:spMk id="25" creationId="{6420BBF3-9210-4D74-B0EF-9BBB988FC933}"/>
          </ac:spMkLst>
        </pc:spChg>
        <pc:spChg chg="add mod">
          <ac:chgData name="LI, Kit-ying Trista" userId="37e067b5-9e92-428c-a064-ed0df3de1e0a" providerId="ADAL" clId="{3AF3213F-7DC0-491A-A24A-BE495611F9B9}" dt="2018-05-07T10:23:14.651" v="15" actId="1076"/>
          <ac:spMkLst>
            <pc:docMk/>
            <pc:sldMk cId="629709056" sldId="451"/>
            <ac:spMk id="26" creationId="{56C6FB55-10D6-4589-A58D-BE26601F12C0}"/>
          </ac:spMkLst>
        </pc:spChg>
        <pc:spChg chg="mod">
          <ac:chgData name="LI, Kit-ying Trista" userId="37e067b5-9e92-428c-a064-ed0df3de1e0a" providerId="ADAL" clId="{3AF3213F-7DC0-491A-A24A-BE495611F9B9}" dt="2018-05-07T10:23:14.651" v="15" actId="1076"/>
          <ac:spMkLst>
            <pc:docMk/>
            <pc:sldMk cId="629709056" sldId="451"/>
            <ac:spMk id="31" creationId="{FBD96B62-817A-4DB1-A81D-EF765C46B749}"/>
          </ac:spMkLst>
        </pc:spChg>
        <pc:spChg chg="mod">
          <ac:chgData name="LI, Kit-ying Trista" userId="37e067b5-9e92-428c-a064-ed0df3de1e0a" providerId="ADAL" clId="{3AF3213F-7DC0-491A-A24A-BE495611F9B9}" dt="2018-05-07T10:23:14.651" v="15" actId="1076"/>
          <ac:spMkLst>
            <pc:docMk/>
            <pc:sldMk cId="629709056" sldId="451"/>
            <ac:spMk id="32" creationId="{F25BA426-7995-4487-824F-895F8DD44A09}"/>
          </ac:spMkLst>
        </pc:spChg>
        <pc:spChg chg="mod">
          <ac:chgData name="LI, Kit-ying Trista" userId="37e067b5-9e92-428c-a064-ed0df3de1e0a" providerId="ADAL" clId="{3AF3213F-7DC0-491A-A24A-BE495611F9B9}" dt="2018-05-07T10:23:14.651" v="15" actId="1076"/>
          <ac:spMkLst>
            <pc:docMk/>
            <pc:sldMk cId="629709056" sldId="451"/>
            <ac:spMk id="33" creationId="{7F9F77DD-22B4-4259-A255-038B8291BB00}"/>
          </ac:spMkLst>
        </pc:spChg>
        <pc:spChg chg="mod">
          <ac:chgData name="LI, Kit-ying Trista" userId="37e067b5-9e92-428c-a064-ed0df3de1e0a" providerId="ADAL" clId="{3AF3213F-7DC0-491A-A24A-BE495611F9B9}" dt="2018-05-07T10:23:14.651" v="15" actId="1076"/>
          <ac:spMkLst>
            <pc:docMk/>
            <pc:sldMk cId="629709056" sldId="451"/>
            <ac:spMk id="34" creationId="{EE2F7356-67A0-4D9C-86A4-2402AB78A814}"/>
          </ac:spMkLst>
        </pc:spChg>
        <pc:spChg chg="mod">
          <ac:chgData name="LI, Kit-ying Trista" userId="37e067b5-9e92-428c-a064-ed0df3de1e0a" providerId="ADAL" clId="{3AF3213F-7DC0-491A-A24A-BE495611F9B9}" dt="2018-05-07T10:23:14.651" v="15" actId="1076"/>
          <ac:spMkLst>
            <pc:docMk/>
            <pc:sldMk cId="629709056" sldId="451"/>
            <ac:spMk id="35" creationId="{EC9781AA-2639-4BAE-B306-F560EAAF4E7E}"/>
          </ac:spMkLst>
        </pc:spChg>
      </pc:sldChg>
      <pc:sldChg chg="addSp delSp modSp del modAnim">
        <pc:chgData name="LI, Kit-ying Trista" userId="37e067b5-9e92-428c-a064-ed0df3de1e0a" providerId="ADAL" clId="{3AF3213F-7DC0-491A-A24A-BE495611F9B9}" dt="2018-07-04T06:51:58.266" v="2743" actId="2696"/>
        <pc:sldMkLst>
          <pc:docMk/>
          <pc:sldMk cId="1098150167" sldId="452"/>
        </pc:sldMkLst>
        <pc:spChg chg="del mod">
          <ac:chgData name="LI, Kit-ying Trista" userId="37e067b5-9e92-428c-a064-ed0df3de1e0a" providerId="ADAL" clId="{3AF3213F-7DC0-491A-A24A-BE495611F9B9}" dt="2018-07-04T06:45:25.135" v="2544" actId="478"/>
          <ac:spMkLst>
            <pc:docMk/>
            <pc:sldMk cId="1098150167" sldId="452"/>
            <ac:spMk id="3" creationId="{00000000-0000-0000-0000-000000000000}"/>
          </ac:spMkLst>
        </pc:spChg>
        <pc:spChg chg="add mod">
          <ac:chgData name="LI, Kit-ying Trista" userId="37e067b5-9e92-428c-a064-ed0df3de1e0a" providerId="ADAL" clId="{3AF3213F-7DC0-491A-A24A-BE495611F9B9}" dt="2018-07-04T06:45:25.135" v="2544" actId="478"/>
          <ac:spMkLst>
            <pc:docMk/>
            <pc:sldMk cId="1098150167" sldId="452"/>
            <ac:spMk id="4" creationId="{203617E7-FEF5-40F3-A65D-FBE8A3F7CC3C}"/>
          </ac:spMkLst>
        </pc:spChg>
        <pc:spChg chg="del">
          <ac:chgData name="LI, Kit-ying Trista" userId="37e067b5-9e92-428c-a064-ed0df3de1e0a" providerId="ADAL" clId="{3AF3213F-7DC0-491A-A24A-BE495611F9B9}" dt="2018-07-04T06:45:30.284" v="2545" actId="2696"/>
          <ac:spMkLst>
            <pc:docMk/>
            <pc:sldMk cId="1098150167" sldId="452"/>
            <ac:spMk id="17" creationId="{CA293600-0D75-41BA-918A-D7BF26AF618A}"/>
          </ac:spMkLst>
        </pc:spChg>
        <pc:spChg chg="del">
          <ac:chgData name="LI, Kit-ying Trista" userId="37e067b5-9e92-428c-a064-ed0df3de1e0a" providerId="ADAL" clId="{3AF3213F-7DC0-491A-A24A-BE495611F9B9}" dt="2018-07-04T06:45:30.284" v="2545" actId="2696"/>
          <ac:spMkLst>
            <pc:docMk/>
            <pc:sldMk cId="1098150167" sldId="452"/>
            <ac:spMk id="35" creationId="{EC9781AA-2639-4BAE-B306-F560EAAF4E7E}"/>
          </ac:spMkLst>
        </pc:spChg>
      </pc:sldChg>
      <pc:sldChg chg="del">
        <pc:chgData name="LI, Kit-ying Trista" userId="37e067b5-9e92-428c-a064-ed0df3de1e0a" providerId="ADAL" clId="{3AF3213F-7DC0-491A-A24A-BE495611F9B9}" dt="2018-07-04T07:38:50.263" v="3213" actId="2696"/>
        <pc:sldMkLst>
          <pc:docMk/>
          <pc:sldMk cId="539834750" sldId="453"/>
        </pc:sldMkLst>
      </pc:sldChg>
      <pc:sldChg chg="addSp delSp modSp">
        <pc:chgData name="LI, Kit-ying Trista" userId="37e067b5-9e92-428c-a064-ed0df3de1e0a" providerId="ADAL" clId="{3AF3213F-7DC0-491A-A24A-BE495611F9B9}" dt="2018-07-03T06:59:57.657" v="749" actId="478"/>
        <pc:sldMkLst>
          <pc:docMk/>
          <pc:sldMk cId="3234808608" sldId="454"/>
        </pc:sldMkLst>
        <pc:spChg chg="del">
          <ac:chgData name="LI, Kit-ying Trista" userId="37e067b5-9e92-428c-a064-ed0df3de1e0a" providerId="ADAL" clId="{3AF3213F-7DC0-491A-A24A-BE495611F9B9}" dt="2018-07-03T06:58:08.887" v="740" actId="478"/>
          <ac:spMkLst>
            <pc:docMk/>
            <pc:sldMk cId="3234808608" sldId="454"/>
            <ac:spMk id="9" creationId="{6A94D857-6B03-4A8B-A3E6-471FA959AC3E}"/>
          </ac:spMkLst>
        </pc:spChg>
        <pc:spChg chg="mod">
          <ac:chgData name="LI, Kit-ying Trista" userId="37e067b5-9e92-428c-a064-ed0df3de1e0a" providerId="ADAL" clId="{3AF3213F-7DC0-491A-A24A-BE495611F9B9}" dt="2018-07-03T06:57:35.379" v="737" actId="20577"/>
          <ac:spMkLst>
            <pc:docMk/>
            <pc:sldMk cId="3234808608" sldId="454"/>
            <ac:spMk id="10242" creationId="{00000000-0000-0000-0000-000000000000}"/>
          </ac:spMkLst>
        </pc:spChg>
        <pc:picChg chg="add del mod">
          <ac:chgData name="LI, Kit-ying Trista" userId="37e067b5-9e92-428c-a064-ed0df3de1e0a" providerId="ADAL" clId="{3AF3213F-7DC0-491A-A24A-BE495611F9B9}" dt="2018-07-03T06:59:57.657" v="749" actId="478"/>
          <ac:picMkLst>
            <pc:docMk/>
            <pc:sldMk cId="3234808608" sldId="454"/>
            <ac:picMk id="3" creationId="{D8B5875A-216B-4ADA-8B97-22BD25E7F86D}"/>
          </ac:picMkLst>
        </pc:picChg>
        <pc:picChg chg="del">
          <ac:chgData name="LI, Kit-ying Trista" userId="37e067b5-9e92-428c-a064-ed0df3de1e0a" providerId="ADAL" clId="{3AF3213F-7DC0-491A-A24A-BE495611F9B9}" dt="2018-07-03T06:58:11.095" v="741" actId="478"/>
          <ac:picMkLst>
            <pc:docMk/>
            <pc:sldMk cId="3234808608" sldId="454"/>
            <ac:picMk id="10" creationId="{D394E119-7B1E-46A9-BE49-9C86EE110DA8}"/>
          </ac:picMkLst>
        </pc:picChg>
        <pc:picChg chg="add mod">
          <ac:chgData name="LI, Kit-ying Trista" userId="37e067b5-9e92-428c-a064-ed0df3de1e0a" providerId="ADAL" clId="{3AF3213F-7DC0-491A-A24A-BE495611F9B9}" dt="2018-07-03T06:58:20.470" v="746" actId="1076"/>
          <ac:picMkLst>
            <pc:docMk/>
            <pc:sldMk cId="3234808608" sldId="454"/>
            <ac:picMk id="11" creationId="{1F824C68-2424-4D77-9F4E-720B0D858EE6}"/>
          </ac:picMkLst>
        </pc:picChg>
      </pc:sldChg>
      <pc:sldChg chg="modSp add del">
        <pc:chgData name="LI, Kit-ying Trista" userId="37e067b5-9e92-428c-a064-ed0df3de1e0a" providerId="ADAL" clId="{3AF3213F-7DC0-491A-A24A-BE495611F9B9}" dt="2018-07-03T07:05:44.458" v="768" actId="2696"/>
        <pc:sldMkLst>
          <pc:docMk/>
          <pc:sldMk cId="1939806079" sldId="455"/>
        </pc:sldMkLst>
        <pc:spChg chg="mod">
          <ac:chgData name="LI, Kit-ying Trista" userId="37e067b5-9e92-428c-a064-ed0df3de1e0a" providerId="ADAL" clId="{3AF3213F-7DC0-491A-A24A-BE495611F9B9}" dt="2018-07-03T07:05:19.762" v="766" actId="2696"/>
          <ac:spMkLst>
            <pc:docMk/>
            <pc:sldMk cId="1939806079" sldId="455"/>
            <ac:spMk id="2" creationId="{00000000-0000-0000-0000-000000000000}"/>
          </ac:spMkLst>
        </pc:spChg>
      </pc:sldChg>
      <pc:sldChg chg="add del">
        <pc:chgData name="LI, Kit-ying Trista" userId="37e067b5-9e92-428c-a064-ed0df3de1e0a" providerId="ADAL" clId="{3AF3213F-7DC0-491A-A24A-BE495611F9B9}" dt="2018-07-03T07:18:07.524" v="801" actId="2696"/>
        <pc:sldMkLst>
          <pc:docMk/>
          <pc:sldMk cId="4053770350" sldId="456"/>
        </pc:sldMkLst>
      </pc:sldChg>
      <pc:sldChg chg="modSp">
        <pc:chgData name="LI, Kit-ying Trista" userId="37e067b5-9e92-428c-a064-ed0df3de1e0a" providerId="ADAL" clId="{3AF3213F-7DC0-491A-A24A-BE495611F9B9}" dt="2018-07-03T07:18:16.243" v="803" actId="1076"/>
        <pc:sldMkLst>
          <pc:docMk/>
          <pc:sldMk cId="4254099173" sldId="457"/>
        </pc:sldMkLst>
        <pc:spChg chg="mod">
          <ac:chgData name="LI, Kit-ying Trista" userId="37e067b5-9e92-428c-a064-ed0df3de1e0a" providerId="ADAL" clId="{3AF3213F-7DC0-491A-A24A-BE495611F9B9}" dt="2018-07-03T07:18:16.243" v="803" actId="1076"/>
          <ac:spMkLst>
            <pc:docMk/>
            <pc:sldMk cId="4254099173" sldId="457"/>
            <ac:spMk id="15" creationId="{00000000-0000-0000-0000-000000000000}"/>
          </ac:spMkLst>
        </pc:spChg>
        <pc:grpChg chg="mod">
          <ac:chgData name="LI, Kit-ying Trista" userId="37e067b5-9e92-428c-a064-ed0df3de1e0a" providerId="ADAL" clId="{3AF3213F-7DC0-491A-A24A-BE495611F9B9}" dt="2018-07-03T07:18:13.660" v="802" actId="1076"/>
          <ac:grpSpMkLst>
            <pc:docMk/>
            <pc:sldMk cId="4254099173" sldId="457"/>
            <ac:grpSpMk id="13" creationId="{843EEF95-8864-4061-A490-7C2326F5A8ED}"/>
          </ac:grpSpMkLst>
        </pc:grpChg>
      </pc:sldChg>
      <pc:sldChg chg="addSp delSp modSp add modAnim">
        <pc:chgData name="LI, Kit-ying Trista" userId="37e067b5-9e92-428c-a064-ed0df3de1e0a" providerId="ADAL" clId="{3AF3213F-7DC0-491A-A24A-BE495611F9B9}" dt="2018-07-03T09:37:58.562" v="2020" actId="20577"/>
        <pc:sldMkLst>
          <pc:docMk/>
          <pc:sldMk cId="141188099" sldId="458"/>
        </pc:sldMkLst>
        <pc:spChg chg="mod">
          <ac:chgData name="LI, Kit-ying Trista" userId="37e067b5-9e92-428c-a064-ed0df3de1e0a" providerId="ADAL" clId="{3AF3213F-7DC0-491A-A24A-BE495611F9B9}" dt="2018-07-03T09:03:35.350" v="1684" actId="404"/>
          <ac:spMkLst>
            <pc:docMk/>
            <pc:sldMk cId="141188099" sldId="458"/>
            <ac:spMk id="2" creationId="{9429C162-96F8-48C3-843D-F5D9C1AF7A85}"/>
          </ac:spMkLst>
        </pc:spChg>
        <pc:spChg chg="del">
          <ac:chgData name="LI, Kit-ying Trista" userId="37e067b5-9e92-428c-a064-ed0df3de1e0a" providerId="ADAL" clId="{3AF3213F-7DC0-491A-A24A-BE495611F9B9}" dt="2018-07-03T09:06:03.789" v="1705" actId="478"/>
          <ac:spMkLst>
            <pc:docMk/>
            <pc:sldMk cId="141188099" sldId="458"/>
            <ac:spMk id="3" creationId="{4F458D27-ADAC-46BD-9F6D-4C48B3A033A5}"/>
          </ac:spMkLst>
        </pc:spChg>
        <pc:spChg chg="add del mod">
          <ac:chgData name="LI, Kit-ying Trista" userId="37e067b5-9e92-428c-a064-ed0df3de1e0a" providerId="ADAL" clId="{3AF3213F-7DC0-491A-A24A-BE495611F9B9}" dt="2018-07-03T09:02:57.692" v="1678" actId="20577"/>
          <ac:spMkLst>
            <pc:docMk/>
            <pc:sldMk cId="141188099" sldId="458"/>
            <ac:spMk id="6" creationId="{8D014AF0-663F-4A8C-AB7F-48CDEEAA7C5B}"/>
          </ac:spMkLst>
        </pc:spChg>
        <pc:spChg chg="add mod">
          <ac:chgData name="LI, Kit-ying Trista" userId="37e067b5-9e92-428c-a064-ed0df3de1e0a" providerId="ADAL" clId="{3AF3213F-7DC0-491A-A24A-BE495611F9B9}" dt="2018-07-03T09:37:58.562" v="2020" actId="20577"/>
          <ac:spMkLst>
            <pc:docMk/>
            <pc:sldMk cId="141188099" sldId="458"/>
            <ac:spMk id="10" creationId="{83844DAE-5927-4943-A848-5FBB48D1CC2C}"/>
          </ac:spMkLst>
        </pc:spChg>
        <pc:grpChg chg="add mod">
          <ac:chgData name="LI, Kit-ying Trista" userId="37e067b5-9e92-428c-a064-ed0df3de1e0a" providerId="ADAL" clId="{3AF3213F-7DC0-491A-A24A-BE495611F9B9}" dt="2018-07-03T09:03:16.908" v="1681" actId="1076"/>
          <ac:grpSpMkLst>
            <pc:docMk/>
            <pc:sldMk cId="141188099" sldId="458"/>
            <ac:grpSpMk id="7" creationId="{2ADBA660-78DD-41FB-BE89-4912FA55F7C6}"/>
          </ac:grpSpMkLst>
        </pc:grpChg>
        <pc:picChg chg="add mod">
          <ac:chgData name="LI, Kit-ying Trista" userId="37e067b5-9e92-428c-a064-ed0df3de1e0a" providerId="ADAL" clId="{3AF3213F-7DC0-491A-A24A-BE495611F9B9}" dt="2018-07-03T09:07:20.350" v="1711" actId="14100"/>
          <ac:picMkLst>
            <pc:docMk/>
            <pc:sldMk cId="141188099" sldId="458"/>
            <ac:picMk id="11" creationId="{16F2F051-DF3B-4F30-912D-443023D105C7}"/>
          </ac:picMkLst>
        </pc:picChg>
      </pc:sldChg>
      <pc:sldChg chg="modSp">
        <pc:chgData name="LI, Kit-ying Trista" userId="37e067b5-9e92-428c-a064-ed0df3de1e0a" providerId="ADAL" clId="{3AF3213F-7DC0-491A-A24A-BE495611F9B9}" dt="2018-07-03T09:39:22.175" v="2027" actId="1076"/>
        <pc:sldMkLst>
          <pc:docMk/>
          <pc:sldMk cId="3280851148" sldId="459"/>
        </pc:sldMkLst>
        <pc:spChg chg="mod">
          <ac:chgData name="LI, Kit-ying Trista" userId="37e067b5-9e92-428c-a064-ed0df3de1e0a" providerId="ADAL" clId="{3AF3213F-7DC0-491A-A24A-BE495611F9B9}" dt="2018-07-03T09:39:22.175" v="2027" actId="1076"/>
          <ac:spMkLst>
            <pc:docMk/>
            <pc:sldMk cId="3280851148" sldId="459"/>
            <ac:spMk id="15" creationId="{00000000-0000-0000-0000-000000000000}"/>
          </ac:spMkLst>
        </pc:spChg>
      </pc:sldChg>
      <pc:sldChg chg="modSp">
        <pc:chgData name="LI, Kit-ying Trista" userId="37e067b5-9e92-428c-a064-ed0df3de1e0a" providerId="ADAL" clId="{3AF3213F-7DC0-491A-A24A-BE495611F9B9}" dt="2018-07-03T09:56:56.872" v="2325" actId="1076"/>
        <pc:sldMkLst>
          <pc:docMk/>
          <pc:sldMk cId="1302779909" sldId="460"/>
        </pc:sldMkLst>
        <pc:spChg chg="mod">
          <ac:chgData name="LI, Kit-ying Trista" userId="37e067b5-9e92-428c-a064-ed0df3de1e0a" providerId="ADAL" clId="{3AF3213F-7DC0-491A-A24A-BE495611F9B9}" dt="2018-07-03T09:56:56.872" v="2325" actId="1076"/>
          <ac:spMkLst>
            <pc:docMk/>
            <pc:sldMk cId="1302779909" sldId="460"/>
            <ac:spMk id="15" creationId="{00000000-0000-0000-0000-000000000000}"/>
          </ac:spMkLst>
        </pc:spChg>
        <pc:grpChg chg="mod">
          <ac:chgData name="LI, Kit-ying Trista" userId="37e067b5-9e92-428c-a064-ed0df3de1e0a" providerId="ADAL" clId="{3AF3213F-7DC0-491A-A24A-BE495611F9B9}" dt="2018-07-03T09:56:51.901" v="2324" actId="1076"/>
          <ac:grpSpMkLst>
            <pc:docMk/>
            <pc:sldMk cId="1302779909" sldId="460"/>
            <ac:grpSpMk id="13" creationId="{843EEF95-8864-4061-A490-7C2326F5A8ED}"/>
          </ac:grpSpMkLst>
        </pc:grpChg>
      </pc:sldChg>
      <pc:sldChg chg="modSp">
        <pc:chgData name="LI, Kit-ying Trista" userId="37e067b5-9e92-428c-a064-ed0df3de1e0a" providerId="ADAL" clId="{3AF3213F-7DC0-491A-A24A-BE495611F9B9}" dt="2018-07-03T09:59:30.300" v="2327" actId="1076"/>
        <pc:sldMkLst>
          <pc:docMk/>
          <pc:sldMk cId="4192664598" sldId="461"/>
        </pc:sldMkLst>
        <pc:spChg chg="mod">
          <ac:chgData name="LI, Kit-ying Trista" userId="37e067b5-9e92-428c-a064-ed0df3de1e0a" providerId="ADAL" clId="{3AF3213F-7DC0-491A-A24A-BE495611F9B9}" dt="2018-07-03T09:59:30.300" v="2327" actId="1076"/>
          <ac:spMkLst>
            <pc:docMk/>
            <pc:sldMk cId="4192664598" sldId="461"/>
            <ac:spMk id="15" creationId="{00000000-0000-0000-0000-000000000000}"/>
          </ac:spMkLst>
        </pc:spChg>
      </pc:sldChg>
      <pc:sldChg chg="modSp">
        <pc:chgData name="LI, Kit-ying Trista" userId="37e067b5-9e92-428c-a064-ed0df3de1e0a" providerId="ADAL" clId="{3AF3213F-7DC0-491A-A24A-BE495611F9B9}" dt="2018-07-03T10:20:16.053" v="2378" actId="1076"/>
        <pc:sldMkLst>
          <pc:docMk/>
          <pc:sldMk cId="2745162780" sldId="462"/>
        </pc:sldMkLst>
        <pc:spChg chg="mod">
          <ac:chgData name="LI, Kit-ying Trista" userId="37e067b5-9e92-428c-a064-ed0df3de1e0a" providerId="ADAL" clId="{3AF3213F-7DC0-491A-A24A-BE495611F9B9}" dt="2018-07-03T10:20:16.053" v="2378" actId="1076"/>
          <ac:spMkLst>
            <pc:docMk/>
            <pc:sldMk cId="2745162780" sldId="462"/>
            <ac:spMk id="15" creationId="{00000000-0000-0000-0000-000000000000}"/>
          </ac:spMkLst>
        </pc:spChg>
      </pc:sldChg>
      <pc:sldChg chg="addSp delSp modSp add del addAnim delAnim">
        <pc:chgData name="LI, Kit-ying Trista" userId="37e067b5-9e92-428c-a064-ed0df3de1e0a" providerId="ADAL" clId="{3AF3213F-7DC0-491A-A24A-BE495611F9B9}" dt="2018-07-04T06:45:06.371" v="2541" actId="2696"/>
        <pc:sldMkLst>
          <pc:docMk/>
          <pc:sldMk cId="2697513000" sldId="463"/>
        </pc:sldMkLst>
        <pc:spChg chg="del">
          <ac:chgData name="LI, Kit-ying Trista" userId="37e067b5-9e92-428c-a064-ed0df3de1e0a" providerId="ADAL" clId="{3AF3213F-7DC0-491A-A24A-BE495611F9B9}" dt="2018-07-04T06:38:58.354" v="2496" actId="478"/>
          <ac:spMkLst>
            <pc:docMk/>
            <pc:sldMk cId="2697513000" sldId="463"/>
            <ac:spMk id="2" creationId="{BE8BE1F4-6E23-421D-81FB-88B8D91ECD85}"/>
          </ac:spMkLst>
        </pc:spChg>
        <pc:spChg chg="del">
          <ac:chgData name="LI, Kit-ying Trista" userId="37e067b5-9e92-428c-a064-ed0df3de1e0a" providerId="ADAL" clId="{3AF3213F-7DC0-491A-A24A-BE495611F9B9}" dt="2018-07-04T06:38:58.354" v="2496" actId="478"/>
          <ac:spMkLst>
            <pc:docMk/>
            <pc:sldMk cId="2697513000" sldId="463"/>
            <ac:spMk id="4" creationId="{9BCF4DA0-C65F-4451-9F02-2060A370B946}"/>
          </ac:spMkLst>
        </pc:spChg>
        <pc:spChg chg="mod">
          <ac:chgData name="LI, Kit-ying Trista" userId="37e067b5-9e92-428c-a064-ed0df3de1e0a" providerId="ADAL" clId="{3AF3213F-7DC0-491A-A24A-BE495611F9B9}" dt="2018-07-04T06:43:02.687" v="2523" actId="6549"/>
          <ac:spMkLst>
            <pc:docMk/>
            <pc:sldMk cId="2697513000" sldId="463"/>
            <ac:spMk id="10" creationId="{E1F6B3D5-EBA5-4344-9D71-5C8D2AF136C9}"/>
          </ac:spMkLst>
        </pc:spChg>
        <pc:spChg chg="del">
          <ac:chgData name="LI, Kit-ying Trista" userId="37e067b5-9e92-428c-a064-ed0df3de1e0a" providerId="ADAL" clId="{3AF3213F-7DC0-491A-A24A-BE495611F9B9}" dt="2018-07-04T06:38:58.354" v="2496" actId="478"/>
          <ac:spMkLst>
            <pc:docMk/>
            <pc:sldMk cId="2697513000" sldId="463"/>
            <ac:spMk id="13" creationId="{33941751-CBCE-43BA-B004-181F769B623A}"/>
          </ac:spMkLst>
        </pc:spChg>
        <pc:spChg chg="del">
          <ac:chgData name="LI, Kit-ying Trista" userId="37e067b5-9e92-428c-a064-ed0df3de1e0a" providerId="ADAL" clId="{3AF3213F-7DC0-491A-A24A-BE495611F9B9}" dt="2018-07-04T06:38:58.354" v="2496" actId="478"/>
          <ac:spMkLst>
            <pc:docMk/>
            <pc:sldMk cId="2697513000" sldId="463"/>
            <ac:spMk id="14" creationId="{A848D051-FC97-4385-BDBE-7FD18FD106E4}"/>
          </ac:spMkLst>
        </pc:spChg>
        <pc:spChg chg="del">
          <ac:chgData name="LI, Kit-ying Trista" userId="37e067b5-9e92-428c-a064-ed0df3de1e0a" providerId="ADAL" clId="{3AF3213F-7DC0-491A-A24A-BE495611F9B9}" dt="2018-07-04T06:38:58.354" v="2496" actId="478"/>
          <ac:spMkLst>
            <pc:docMk/>
            <pc:sldMk cId="2697513000" sldId="463"/>
            <ac:spMk id="16" creationId="{DC7B43CD-C8EF-4299-8348-D081DBDC7758}"/>
          </ac:spMkLst>
        </pc:spChg>
        <pc:spChg chg="del">
          <ac:chgData name="LI, Kit-ying Trista" userId="37e067b5-9e92-428c-a064-ed0df3de1e0a" providerId="ADAL" clId="{3AF3213F-7DC0-491A-A24A-BE495611F9B9}" dt="2018-07-04T06:39:00.444" v="2497" actId="478"/>
          <ac:spMkLst>
            <pc:docMk/>
            <pc:sldMk cId="2697513000" sldId="463"/>
            <ac:spMk id="17" creationId="{E4C00A62-9BB1-408F-9637-9A01AD42F5DA}"/>
          </ac:spMkLst>
        </pc:spChg>
        <pc:spChg chg="del">
          <ac:chgData name="LI, Kit-ying Trista" userId="37e067b5-9e92-428c-a064-ed0df3de1e0a" providerId="ADAL" clId="{3AF3213F-7DC0-491A-A24A-BE495611F9B9}" dt="2018-07-04T06:38:58.354" v="2496" actId="478"/>
          <ac:spMkLst>
            <pc:docMk/>
            <pc:sldMk cId="2697513000" sldId="463"/>
            <ac:spMk id="18" creationId="{D4CFCDE3-D1E1-4396-9230-4047C44210AC}"/>
          </ac:spMkLst>
        </pc:spChg>
        <pc:spChg chg="del">
          <ac:chgData name="LI, Kit-ying Trista" userId="37e067b5-9e92-428c-a064-ed0df3de1e0a" providerId="ADAL" clId="{3AF3213F-7DC0-491A-A24A-BE495611F9B9}" dt="2018-07-04T06:38:58.354" v="2496" actId="478"/>
          <ac:spMkLst>
            <pc:docMk/>
            <pc:sldMk cId="2697513000" sldId="463"/>
            <ac:spMk id="19" creationId="{53E20C37-C239-491B-8403-4CB50FCBDE63}"/>
          </ac:spMkLst>
        </pc:spChg>
        <pc:spChg chg="del">
          <ac:chgData name="LI, Kit-ying Trista" userId="37e067b5-9e92-428c-a064-ed0df3de1e0a" providerId="ADAL" clId="{3AF3213F-7DC0-491A-A24A-BE495611F9B9}" dt="2018-07-04T06:38:58.354" v="2496" actId="478"/>
          <ac:spMkLst>
            <pc:docMk/>
            <pc:sldMk cId="2697513000" sldId="463"/>
            <ac:spMk id="25" creationId="{E1D8B61E-13BC-4E3C-A7EA-3D6192622F4B}"/>
          </ac:spMkLst>
        </pc:spChg>
        <pc:spChg chg="del mod">
          <ac:chgData name="LI, Kit-ying Trista" userId="37e067b5-9e92-428c-a064-ed0df3de1e0a" providerId="ADAL" clId="{3AF3213F-7DC0-491A-A24A-BE495611F9B9}" dt="2018-07-04T06:43:12.614" v="2526" actId="478"/>
          <ac:spMkLst>
            <pc:docMk/>
            <pc:sldMk cId="2697513000" sldId="463"/>
            <ac:spMk id="26" creationId="{5B4AFD8E-1A78-4BE9-AF26-C7BB315CE635}"/>
          </ac:spMkLst>
        </pc:spChg>
        <pc:spChg chg="del mod">
          <ac:chgData name="LI, Kit-ying Trista" userId="37e067b5-9e92-428c-a064-ed0df3de1e0a" providerId="ADAL" clId="{3AF3213F-7DC0-491A-A24A-BE495611F9B9}" dt="2018-07-04T06:42:59.345" v="2522" actId="478"/>
          <ac:spMkLst>
            <pc:docMk/>
            <pc:sldMk cId="2697513000" sldId="463"/>
            <ac:spMk id="27" creationId="{702655A8-4880-4EE6-825D-E2F004104E66}"/>
          </ac:spMkLst>
        </pc:spChg>
        <pc:spChg chg="add del mod">
          <ac:chgData name="LI, Kit-ying Trista" userId="37e067b5-9e92-428c-a064-ed0df3de1e0a" providerId="ADAL" clId="{3AF3213F-7DC0-491A-A24A-BE495611F9B9}" dt="2018-07-04T06:43:27.667" v="2532" actId="1035"/>
          <ac:spMkLst>
            <pc:docMk/>
            <pc:sldMk cId="2697513000" sldId="463"/>
            <ac:spMk id="28" creationId="{F2DB16A5-EDE2-4E98-98D5-F7F0E6DA6864}"/>
          </ac:spMkLst>
        </pc:spChg>
        <pc:spChg chg="mod">
          <ac:chgData name="LI, Kit-ying Trista" userId="37e067b5-9e92-428c-a064-ed0df3de1e0a" providerId="ADAL" clId="{3AF3213F-7DC0-491A-A24A-BE495611F9B9}" dt="2018-07-04T06:43:23.076" v="2529" actId="14100"/>
          <ac:spMkLst>
            <pc:docMk/>
            <pc:sldMk cId="2697513000" sldId="463"/>
            <ac:spMk id="29" creationId="{2BBB6997-450B-4CBE-AD5D-C65CE8B52F09}"/>
          </ac:spMkLst>
        </pc:spChg>
        <pc:spChg chg="add mod">
          <ac:chgData name="LI, Kit-ying Trista" userId="37e067b5-9e92-428c-a064-ed0df3de1e0a" providerId="ADAL" clId="{3AF3213F-7DC0-491A-A24A-BE495611F9B9}" dt="2018-07-04T06:39:14.463" v="2501" actId="14100"/>
          <ac:spMkLst>
            <pc:docMk/>
            <pc:sldMk cId="2697513000" sldId="463"/>
            <ac:spMk id="30" creationId="{13AE558D-7313-4707-86EF-C8AFE594AC02}"/>
          </ac:spMkLst>
        </pc:spChg>
        <pc:spChg chg="add mod">
          <ac:chgData name="LI, Kit-ying Trista" userId="37e067b5-9e92-428c-a064-ed0df3de1e0a" providerId="ADAL" clId="{3AF3213F-7DC0-491A-A24A-BE495611F9B9}" dt="2018-07-04T06:39:30.300" v="2506" actId="1076"/>
          <ac:spMkLst>
            <pc:docMk/>
            <pc:sldMk cId="2697513000" sldId="463"/>
            <ac:spMk id="31" creationId="{CF69B692-596D-473F-B4AC-D82EA915E440}"/>
          </ac:spMkLst>
        </pc:spChg>
        <pc:spChg chg="add mod">
          <ac:chgData name="LI, Kit-ying Trista" userId="37e067b5-9e92-428c-a064-ed0df3de1e0a" providerId="ADAL" clId="{3AF3213F-7DC0-491A-A24A-BE495611F9B9}" dt="2018-07-04T06:39:09.281" v="2499" actId="1076"/>
          <ac:spMkLst>
            <pc:docMk/>
            <pc:sldMk cId="2697513000" sldId="463"/>
            <ac:spMk id="32" creationId="{24466A66-0FC8-4156-906F-997DC70F24BC}"/>
          </ac:spMkLst>
        </pc:spChg>
        <pc:spChg chg="add mod">
          <ac:chgData name="LI, Kit-ying Trista" userId="37e067b5-9e92-428c-a064-ed0df3de1e0a" providerId="ADAL" clId="{3AF3213F-7DC0-491A-A24A-BE495611F9B9}" dt="2018-07-04T06:39:09.281" v="2499" actId="1076"/>
          <ac:spMkLst>
            <pc:docMk/>
            <pc:sldMk cId="2697513000" sldId="463"/>
            <ac:spMk id="33" creationId="{03908D73-D622-4325-8541-BF58D032A2F7}"/>
          </ac:spMkLst>
        </pc:spChg>
        <pc:spChg chg="add mod">
          <ac:chgData name="LI, Kit-ying Trista" userId="37e067b5-9e92-428c-a064-ed0df3de1e0a" providerId="ADAL" clId="{3AF3213F-7DC0-491A-A24A-BE495611F9B9}" dt="2018-07-04T06:39:09.281" v="2499" actId="1076"/>
          <ac:spMkLst>
            <pc:docMk/>
            <pc:sldMk cId="2697513000" sldId="463"/>
            <ac:spMk id="34" creationId="{CAAB81C3-FC02-4AEC-9AFD-2F94E97EAFCE}"/>
          </ac:spMkLst>
        </pc:spChg>
        <pc:spChg chg="add mod">
          <ac:chgData name="LI, Kit-ying Trista" userId="37e067b5-9e92-428c-a064-ed0df3de1e0a" providerId="ADAL" clId="{3AF3213F-7DC0-491A-A24A-BE495611F9B9}" dt="2018-07-04T06:39:09.281" v="2499" actId="1076"/>
          <ac:spMkLst>
            <pc:docMk/>
            <pc:sldMk cId="2697513000" sldId="463"/>
            <ac:spMk id="35" creationId="{66311DAF-A142-44A4-BA41-C0D4CCF243FB}"/>
          </ac:spMkLst>
        </pc:spChg>
        <pc:spChg chg="add mod">
          <ac:chgData name="LI, Kit-ying Trista" userId="37e067b5-9e92-428c-a064-ed0df3de1e0a" providerId="ADAL" clId="{3AF3213F-7DC0-491A-A24A-BE495611F9B9}" dt="2018-07-04T06:39:09.281" v="2499" actId="1076"/>
          <ac:spMkLst>
            <pc:docMk/>
            <pc:sldMk cId="2697513000" sldId="463"/>
            <ac:spMk id="36" creationId="{26FC7E0C-AFA5-473C-874E-551D4565E2DE}"/>
          </ac:spMkLst>
        </pc:spChg>
        <pc:spChg chg="add mod">
          <ac:chgData name="LI, Kit-ying Trista" userId="37e067b5-9e92-428c-a064-ed0df3de1e0a" providerId="ADAL" clId="{3AF3213F-7DC0-491A-A24A-BE495611F9B9}" dt="2018-07-04T06:39:09.281" v="2499" actId="1076"/>
          <ac:spMkLst>
            <pc:docMk/>
            <pc:sldMk cId="2697513000" sldId="463"/>
            <ac:spMk id="37" creationId="{38C71625-E93F-4D6B-9634-5CABF0C50907}"/>
          </ac:spMkLst>
        </pc:spChg>
        <pc:spChg chg="add mod">
          <ac:chgData name="LI, Kit-ying Trista" userId="37e067b5-9e92-428c-a064-ed0df3de1e0a" providerId="ADAL" clId="{3AF3213F-7DC0-491A-A24A-BE495611F9B9}" dt="2018-07-04T06:44:01.819" v="2533" actId="1076"/>
          <ac:spMkLst>
            <pc:docMk/>
            <pc:sldMk cId="2697513000" sldId="463"/>
            <ac:spMk id="40" creationId="{C2E41449-73CC-416F-BCC4-B0B3E3BE2F9E}"/>
          </ac:spMkLst>
        </pc:spChg>
        <pc:spChg chg="add mod">
          <ac:chgData name="LI, Kit-ying Trista" userId="37e067b5-9e92-428c-a064-ed0df3de1e0a" providerId="ADAL" clId="{3AF3213F-7DC0-491A-A24A-BE495611F9B9}" dt="2018-07-04T06:44:07" v="2534" actId="1076"/>
          <ac:spMkLst>
            <pc:docMk/>
            <pc:sldMk cId="2697513000" sldId="463"/>
            <ac:spMk id="41" creationId="{CD5750C2-E33F-4C60-B4EE-0A150C3D5AA6}"/>
          </ac:spMkLst>
        </pc:spChg>
        <pc:cxnChg chg="del mod">
          <ac:chgData name="LI, Kit-ying Trista" userId="37e067b5-9e92-428c-a064-ed0df3de1e0a" providerId="ADAL" clId="{3AF3213F-7DC0-491A-A24A-BE495611F9B9}" dt="2018-07-04T06:38:58.354" v="2496" actId="478"/>
          <ac:cxnSpMkLst>
            <pc:docMk/>
            <pc:sldMk cId="2697513000" sldId="463"/>
            <ac:cxnSpMk id="8" creationId="{2FF9E5CA-5605-4852-B708-16F6ABA91746}"/>
          </ac:cxnSpMkLst>
        </pc:cxnChg>
        <pc:cxnChg chg="del mod">
          <ac:chgData name="LI, Kit-ying Trista" userId="37e067b5-9e92-428c-a064-ed0df3de1e0a" providerId="ADAL" clId="{3AF3213F-7DC0-491A-A24A-BE495611F9B9}" dt="2018-07-04T06:38:58.354" v="2496" actId="478"/>
          <ac:cxnSpMkLst>
            <pc:docMk/>
            <pc:sldMk cId="2697513000" sldId="463"/>
            <ac:cxnSpMk id="23" creationId="{325812B9-94AF-4BC1-B52E-A9785C248926}"/>
          </ac:cxnSpMkLst>
        </pc:cxnChg>
        <pc:cxnChg chg="add mod">
          <ac:chgData name="LI, Kit-ying Trista" userId="37e067b5-9e92-428c-a064-ed0df3de1e0a" providerId="ADAL" clId="{3AF3213F-7DC0-491A-A24A-BE495611F9B9}" dt="2018-07-04T06:39:09.281" v="2499" actId="1076"/>
          <ac:cxnSpMkLst>
            <pc:docMk/>
            <pc:sldMk cId="2697513000" sldId="463"/>
            <ac:cxnSpMk id="38" creationId="{5AB5A9BC-26AF-4AD1-AEF1-E57B796BB3A3}"/>
          </ac:cxnSpMkLst>
        </pc:cxnChg>
        <pc:cxnChg chg="add mod">
          <ac:chgData name="LI, Kit-ying Trista" userId="37e067b5-9e92-428c-a064-ed0df3de1e0a" providerId="ADAL" clId="{3AF3213F-7DC0-491A-A24A-BE495611F9B9}" dt="2018-07-04T06:39:09.281" v="2499" actId="1076"/>
          <ac:cxnSpMkLst>
            <pc:docMk/>
            <pc:sldMk cId="2697513000" sldId="463"/>
            <ac:cxnSpMk id="39" creationId="{23B4A75A-B845-4B56-B34F-C3AEF746DD73}"/>
          </ac:cxnSpMkLst>
        </pc:cxnChg>
      </pc:sldChg>
      <pc:sldChg chg="addSp delSp modSp modAnim">
        <pc:chgData name="LI, Kit-ying Trista" userId="37e067b5-9e92-428c-a064-ed0df3de1e0a" providerId="ADAL" clId="{3AF3213F-7DC0-491A-A24A-BE495611F9B9}" dt="2018-07-04T06:51:53.422" v="2742" actId="1036"/>
        <pc:sldMkLst>
          <pc:docMk/>
          <pc:sldMk cId="2396376733" sldId="464"/>
        </pc:sldMkLst>
        <pc:spChg chg="add mod">
          <ac:chgData name="LI, Kit-ying Trista" userId="37e067b5-9e92-428c-a064-ed0df3de1e0a" providerId="ADAL" clId="{3AF3213F-7DC0-491A-A24A-BE495611F9B9}" dt="2018-07-04T06:51:53.422" v="2742" actId="1036"/>
          <ac:spMkLst>
            <pc:docMk/>
            <pc:sldMk cId="2396376733" sldId="464"/>
            <ac:spMk id="7" creationId="{050C6DC3-D060-4D29-88B6-9ACC93FBF875}"/>
          </ac:spMkLst>
        </pc:spChg>
        <pc:spChg chg="mod">
          <ac:chgData name="LI, Kit-ying Trista" userId="37e067b5-9e92-428c-a064-ed0df3de1e0a" providerId="ADAL" clId="{3AF3213F-7DC0-491A-A24A-BE495611F9B9}" dt="2018-07-04T06:51:21.617" v="2734" actId="1076"/>
          <ac:spMkLst>
            <pc:docMk/>
            <pc:sldMk cId="2396376733" sldId="464"/>
            <ac:spMk id="10" creationId="{E1F6B3D5-EBA5-4344-9D71-5C8D2AF136C9}"/>
          </ac:spMkLst>
        </pc:spChg>
        <pc:spChg chg="add mod ord">
          <ac:chgData name="LI, Kit-ying Trista" userId="37e067b5-9e92-428c-a064-ed0df3de1e0a" providerId="ADAL" clId="{3AF3213F-7DC0-491A-A24A-BE495611F9B9}" dt="2018-07-04T06:46:04.281" v="2552" actId="167"/>
          <ac:spMkLst>
            <pc:docMk/>
            <pc:sldMk cId="2396376733" sldId="464"/>
            <ac:spMk id="23" creationId="{D50B2620-08AC-4085-A63B-21521AB036C7}"/>
          </ac:spMkLst>
        </pc:spChg>
        <pc:spChg chg="add mod">
          <ac:chgData name="LI, Kit-ying Trista" userId="37e067b5-9e92-428c-a064-ed0df3de1e0a" providerId="ADAL" clId="{3AF3213F-7DC0-491A-A24A-BE495611F9B9}" dt="2018-07-04T06:46:38.890" v="2593" actId="1076"/>
          <ac:spMkLst>
            <pc:docMk/>
            <pc:sldMk cId="2396376733" sldId="464"/>
            <ac:spMk id="25" creationId="{7FB0884C-2281-4380-9957-0F4202E6D890}"/>
          </ac:spMkLst>
        </pc:spChg>
        <pc:spChg chg="add mod ord">
          <ac:chgData name="LI, Kit-ying Trista" userId="37e067b5-9e92-428c-a064-ed0df3de1e0a" providerId="ADAL" clId="{3AF3213F-7DC0-491A-A24A-BE495611F9B9}" dt="2018-07-04T06:47:22.792" v="2611" actId="167"/>
          <ac:spMkLst>
            <pc:docMk/>
            <pc:sldMk cId="2396376733" sldId="464"/>
            <ac:spMk id="26" creationId="{33805A94-FDDF-44C1-B605-2FFC9D9CA935}"/>
          </ac:spMkLst>
        </pc:spChg>
        <pc:spChg chg="add mod">
          <ac:chgData name="LI, Kit-ying Trista" userId="37e067b5-9e92-428c-a064-ed0df3de1e0a" providerId="ADAL" clId="{3AF3213F-7DC0-491A-A24A-BE495611F9B9}" dt="2018-07-04T06:47:51.004" v="2628" actId="20577"/>
          <ac:spMkLst>
            <pc:docMk/>
            <pc:sldMk cId="2396376733" sldId="464"/>
            <ac:spMk id="27" creationId="{BD64713B-DF30-4465-BA9E-A873E4013A49}"/>
          </ac:spMkLst>
        </pc:spChg>
        <pc:spChg chg="mod">
          <ac:chgData name="LI, Kit-ying Trista" userId="37e067b5-9e92-428c-a064-ed0df3de1e0a" providerId="ADAL" clId="{3AF3213F-7DC0-491A-A24A-BE495611F9B9}" dt="2018-07-04T06:51:21.617" v="2734" actId="1076"/>
          <ac:spMkLst>
            <pc:docMk/>
            <pc:sldMk cId="2396376733" sldId="464"/>
            <ac:spMk id="28" creationId="{F2DB16A5-EDE2-4E98-98D5-F7F0E6DA6864}"/>
          </ac:spMkLst>
        </pc:spChg>
        <pc:spChg chg="mod">
          <ac:chgData name="LI, Kit-ying Trista" userId="37e067b5-9e92-428c-a064-ed0df3de1e0a" providerId="ADAL" clId="{3AF3213F-7DC0-491A-A24A-BE495611F9B9}" dt="2018-07-04T06:51:21.617" v="2734" actId="1076"/>
          <ac:spMkLst>
            <pc:docMk/>
            <pc:sldMk cId="2396376733" sldId="464"/>
            <ac:spMk id="29" creationId="{2BBB6997-450B-4CBE-AD5D-C65CE8B52F09}"/>
          </ac:spMkLst>
        </pc:spChg>
        <pc:spChg chg="mod">
          <ac:chgData name="LI, Kit-ying Trista" userId="37e067b5-9e92-428c-a064-ed0df3de1e0a" providerId="ADAL" clId="{3AF3213F-7DC0-491A-A24A-BE495611F9B9}" dt="2018-07-04T06:47:35.070" v="2615" actId="14100"/>
          <ac:spMkLst>
            <pc:docMk/>
            <pc:sldMk cId="2396376733" sldId="464"/>
            <ac:spMk id="30" creationId="{13AE558D-7313-4707-86EF-C8AFE594AC02}"/>
          </ac:spMkLst>
        </pc:spChg>
        <pc:spChg chg="mod">
          <ac:chgData name="LI, Kit-ying Trista" userId="37e067b5-9e92-428c-a064-ed0df3de1e0a" providerId="ADAL" clId="{3AF3213F-7DC0-491A-A24A-BE495611F9B9}" dt="2018-07-04T06:47:29.312" v="2613" actId="14100"/>
          <ac:spMkLst>
            <pc:docMk/>
            <pc:sldMk cId="2396376733" sldId="464"/>
            <ac:spMk id="31" creationId="{CF69B692-596D-473F-B4AC-D82EA915E440}"/>
          </ac:spMkLst>
        </pc:spChg>
        <pc:spChg chg="mod ord">
          <ac:chgData name="LI, Kit-ying Trista" userId="37e067b5-9e92-428c-a064-ed0df3de1e0a" providerId="ADAL" clId="{3AF3213F-7DC0-491A-A24A-BE495611F9B9}" dt="2018-07-04T06:47:17.764" v="2609" actId="167"/>
          <ac:spMkLst>
            <pc:docMk/>
            <pc:sldMk cId="2396376733" sldId="464"/>
            <ac:spMk id="32" creationId="{24466A66-0FC8-4156-906F-997DC70F24BC}"/>
          </ac:spMkLst>
        </pc:spChg>
        <pc:spChg chg="mod ord">
          <ac:chgData name="LI, Kit-ying Trista" userId="37e067b5-9e92-428c-a064-ed0df3de1e0a" providerId="ADAL" clId="{3AF3213F-7DC0-491A-A24A-BE495611F9B9}" dt="2018-07-04T06:47:20.026" v="2610" actId="167"/>
          <ac:spMkLst>
            <pc:docMk/>
            <pc:sldMk cId="2396376733" sldId="464"/>
            <ac:spMk id="33" creationId="{03908D73-D622-4325-8541-BF58D032A2F7}"/>
          </ac:spMkLst>
        </pc:spChg>
        <pc:spChg chg="del mod">
          <ac:chgData name="LI, Kit-ying Trista" userId="37e067b5-9e92-428c-a064-ed0df3de1e0a" providerId="ADAL" clId="{3AF3213F-7DC0-491A-A24A-BE495611F9B9}" dt="2018-07-04T06:47:01.876" v="2603" actId="1036"/>
          <ac:spMkLst>
            <pc:docMk/>
            <pc:sldMk cId="2396376733" sldId="464"/>
            <ac:spMk id="34" creationId="{CAAB81C3-FC02-4AEC-9AFD-2F94E97EAFCE}"/>
          </ac:spMkLst>
        </pc:spChg>
        <pc:spChg chg="del mod">
          <ac:chgData name="LI, Kit-ying Trista" userId="37e067b5-9e92-428c-a064-ed0df3de1e0a" providerId="ADAL" clId="{3AF3213F-7DC0-491A-A24A-BE495611F9B9}" dt="2018-07-04T06:49:56.717" v="2692" actId="478"/>
          <ac:spMkLst>
            <pc:docMk/>
            <pc:sldMk cId="2396376733" sldId="464"/>
            <ac:spMk id="35" creationId="{66311DAF-A142-44A4-BA41-C0D4CCF243FB}"/>
          </ac:spMkLst>
        </pc:spChg>
        <pc:spChg chg="del mod">
          <ac:chgData name="LI, Kit-ying Trista" userId="37e067b5-9e92-428c-a064-ed0df3de1e0a" providerId="ADAL" clId="{3AF3213F-7DC0-491A-A24A-BE495611F9B9}" dt="2018-07-04T06:49:54.736" v="2691" actId="478"/>
          <ac:spMkLst>
            <pc:docMk/>
            <pc:sldMk cId="2396376733" sldId="464"/>
            <ac:spMk id="36" creationId="{26FC7E0C-AFA5-473C-874E-551D4565E2DE}"/>
          </ac:spMkLst>
        </pc:spChg>
        <pc:spChg chg="mod">
          <ac:chgData name="LI, Kit-ying Trista" userId="37e067b5-9e92-428c-a064-ed0df3de1e0a" providerId="ADAL" clId="{3AF3213F-7DC0-491A-A24A-BE495611F9B9}" dt="2018-07-04T06:47:56.154" v="2629" actId="1076"/>
          <ac:spMkLst>
            <pc:docMk/>
            <pc:sldMk cId="2396376733" sldId="464"/>
            <ac:spMk id="37" creationId="{38C71625-E93F-4D6B-9634-5CABF0C50907}"/>
          </ac:spMkLst>
        </pc:spChg>
        <pc:spChg chg="mod">
          <ac:chgData name="LI, Kit-ying Trista" userId="37e067b5-9e92-428c-a064-ed0df3de1e0a" providerId="ADAL" clId="{3AF3213F-7DC0-491A-A24A-BE495611F9B9}" dt="2018-07-04T06:51:25.973" v="2735" actId="1076"/>
          <ac:spMkLst>
            <pc:docMk/>
            <pc:sldMk cId="2396376733" sldId="464"/>
            <ac:spMk id="40" creationId="{C2E41449-73CC-416F-BCC4-B0B3E3BE2F9E}"/>
          </ac:spMkLst>
        </pc:spChg>
        <pc:spChg chg="mod">
          <ac:chgData name="LI, Kit-ying Trista" userId="37e067b5-9e92-428c-a064-ed0df3de1e0a" providerId="ADAL" clId="{3AF3213F-7DC0-491A-A24A-BE495611F9B9}" dt="2018-07-04T06:51:21.617" v="2734" actId="1076"/>
          <ac:spMkLst>
            <pc:docMk/>
            <pc:sldMk cId="2396376733" sldId="464"/>
            <ac:spMk id="41" creationId="{CD5750C2-E33F-4C60-B4EE-0A150C3D5AA6}"/>
          </ac:spMkLst>
        </pc:spChg>
        <pc:spChg chg="add mod ord">
          <ac:chgData name="LI, Kit-ying Trista" userId="37e067b5-9e92-428c-a064-ed0df3de1e0a" providerId="ADAL" clId="{3AF3213F-7DC0-491A-A24A-BE495611F9B9}" dt="2018-07-04T06:51:21.617" v="2734" actId="1076"/>
          <ac:spMkLst>
            <pc:docMk/>
            <pc:sldMk cId="2396376733" sldId="464"/>
            <ac:spMk id="43" creationId="{9256F99E-084C-494C-B950-DC96C0E887A4}"/>
          </ac:spMkLst>
        </pc:spChg>
        <pc:cxnChg chg="mod">
          <ac:chgData name="LI, Kit-ying Trista" userId="37e067b5-9e92-428c-a064-ed0df3de1e0a" providerId="ADAL" clId="{3AF3213F-7DC0-491A-A24A-BE495611F9B9}" dt="2018-07-04T06:48:06.578" v="2633" actId="14100"/>
          <ac:cxnSpMkLst>
            <pc:docMk/>
            <pc:sldMk cId="2396376733" sldId="464"/>
            <ac:cxnSpMk id="38" creationId="{5AB5A9BC-26AF-4AD1-AEF1-E57B796BB3A3}"/>
          </ac:cxnSpMkLst>
        </pc:cxnChg>
        <pc:cxnChg chg="mod">
          <ac:chgData name="LI, Kit-ying Trista" userId="37e067b5-9e92-428c-a064-ed0df3de1e0a" providerId="ADAL" clId="{3AF3213F-7DC0-491A-A24A-BE495611F9B9}" dt="2018-07-04T06:48:01.927" v="2631" actId="14100"/>
          <ac:cxnSpMkLst>
            <pc:docMk/>
            <pc:sldMk cId="2396376733" sldId="464"/>
            <ac:cxnSpMk id="39" creationId="{23B4A75A-B845-4B56-B34F-C3AEF746DD73}"/>
          </ac:cxnSpMkLst>
        </pc:cxnChg>
        <pc:cxnChg chg="add mod">
          <ac:chgData name="LI, Kit-ying Trista" userId="37e067b5-9e92-428c-a064-ed0df3de1e0a" providerId="ADAL" clId="{3AF3213F-7DC0-491A-A24A-BE495611F9B9}" dt="2018-07-04T06:48:14.786" v="2636" actId="14100"/>
          <ac:cxnSpMkLst>
            <pc:docMk/>
            <pc:sldMk cId="2396376733" sldId="464"/>
            <ac:cxnSpMk id="42" creationId="{2EF4C3AB-B312-471C-8E77-D2C5783C92FC}"/>
          </ac:cxnSpMkLst>
        </pc:cxnChg>
      </pc:sldChg>
      <pc:sldChg chg="modSp">
        <pc:chgData name="LI, Kit-ying Trista" userId="37e067b5-9e92-428c-a064-ed0df3de1e0a" providerId="ADAL" clId="{3AF3213F-7DC0-491A-A24A-BE495611F9B9}" dt="2018-07-04T07:09:55.380" v="2773" actId="1036"/>
        <pc:sldMkLst>
          <pc:docMk/>
          <pc:sldMk cId="4229254732" sldId="465"/>
        </pc:sldMkLst>
        <pc:spChg chg="mod">
          <ac:chgData name="LI, Kit-ying Trista" userId="37e067b5-9e92-428c-a064-ed0df3de1e0a" providerId="ADAL" clId="{3AF3213F-7DC0-491A-A24A-BE495611F9B9}" dt="2018-07-04T07:09:55.380" v="2773" actId="1036"/>
          <ac:spMkLst>
            <pc:docMk/>
            <pc:sldMk cId="4229254732" sldId="465"/>
            <ac:spMk id="15" creationId="{00000000-0000-0000-0000-000000000000}"/>
          </ac:spMkLst>
        </pc:spChg>
      </pc:sldChg>
      <pc:sldChg chg="modSp">
        <pc:chgData name="LI, Kit-ying Trista" userId="37e067b5-9e92-428c-a064-ed0df3de1e0a" providerId="ADAL" clId="{3AF3213F-7DC0-491A-A24A-BE495611F9B9}" dt="2018-07-04T07:10:26.877" v="2774" actId="14100"/>
        <pc:sldMkLst>
          <pc:docMk/>
          <pc:sldMk cId="2787104937" sldId="466"/>
        </pc:sldMkLst>
        <pc:spChg chg="mod">
          <ac:chgData name="LI, Kit-ying Trista" userId="37e067b5-9e92-428c-a064-ed0df3de1e0a" providerId="ADAL" clId="{3AF3213F-7DC0-491A-A24A-BE495611F9B9}" dt="2018-07-04T07:10:26.877" v="2774" actId="14100"/>
          <ac:spMkLst>
            <pc:docMk/>
            <pc:sldMk cId="2787104937" sldId="466"/>
            <ac:spMk id="2" creationId="{B3FAE04A-89E1-434D-81C9-C58D65492883}"/>
          </ac:spMkLst>
        </pc:spChg>
      </pc:sldChg>
      <pc:sldChg chg="addSp delSp modSp delAnim modAnim">
        <pc:chgData name="LI, Kit-ying Trista" userId="37e067b5-9e92-428c-a064-ed0df3de1e0a" providerId="ADAL" clId="{3AF3213F-7DC0-491A-A24A-BE495611F9B9}" dt="2018-07-04T08:07:11.295" v="3651" actId="14100"/>
        <pc:sldMkLst>
          <pc:docMk/>
          <pc:sldMk cId="4278626559" sldId="467"/>
        </pc:sldMkLst>
        <pc:spChg chg="mod">
          <ac:chgData name="LI, Kit-ying Trista" userId="37e067b5-9e92-428c-a064-ed0df3de1e0a" providerId="ADAL" clId="{3AF3213F-7DC0-491A-A24A-BE495611F9B9}" dt="2018-07-04T07:11:18.506" v="2778" actId="14100"/>
          <ac:spMkLst>
            <pc:docMk/>
            <pc:sldMk cId="4278626559" sldId="467"/>
            <ac:spMk id="2" creationId="{B3FAE04A-89E1-434D-81C9-C58D65492883}"/>
          </ac:spMkLst>
        </pc:spChg>
        <pc:spChg chg="mod">
          <ac:chgData name="LI, Kit-ying Trista" userId="37e067b5-9e92-428c-a064-ed0df3de1e0a" providerId="ADAL" clId="{3AF3213F-7DC0-491A-A24A-BE495611F9B9}" dt="2018-07-04T08:07:11.295" v="3651" actId="14100"/>
          <ac:spMkLst>
            <pc:docMk/>
            <pc:sldMk cId="4278626559" sldId="467"/>
            <ac:spMk id="4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07:05.817" v="3650" actId="1036"/>
          <ac:spMkLst>
            <pc:docMk/>
            <pc:sldMk cId="4278626559" sldId="467"/>
            <ac:spMk id="5" creationId="{00000000-0000-0000-0000-000000000000}"/>
          </ac:spMkLst>
        </pc:spChg>
        <pc:spChg chg="del mod">
          <ac:chgData name="LI, Kit-ying Trista" userId="37e067b5-9e92-428c-a064-ed0df3de1e0a" providerId="ADAL" clId="{3AF3213F-7DC0-491A-A24A-BE495611F9B9}" dt="2018-07-04T07:17:50.240" v="2900" actId="478"/>
          <ac:spMkLst>
            <pc:docMk/>
            <pc:sldMk cId="4278626559" sldId="467"/>
            <ac:spMk id="8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7:15:37.420" v="2791" actId="1076"/>
          <ac:spMkLst>
            <pc:docMk/>
            <pc:sldMk cId="4278626559" sldId="467"/>
            <ac:spMk id="9" creationId="{00000000-0000-0000-0000-000000000000}"/>
          </ac:spMkLst>
        </pc:spChg>
        <pc:spChg chg="add mod">
          <ac:chgData name="LI, Kit-ying Trista" userId="37e067b5-9e92-428c-a064-ed0df3de1e0a" providerId="ADAL" clId="{3AF3213F-7DC0-491A-A24A-BE495611F9B9}" dt="2018-07-04T07:15:23.853" v="2787" actId="403"/>
          <ac:spMkLst>
            <pc:docMk/>
            <pc:sldMk cId="4278626559" sldId="467"/>
            <ac:spMk id="10" creationId="{56C1EDCF-8D5B-43AB-BBE4-5C7E89C1C983}"/>
          </ac:spMkLst>
        </pc:spChg>
        <pc:spChg chg="mod">
          <ac:chgData name="LI, Kit-ying Trista" userId="37e067b5-9e92-428c-a064-ed0df3de1e0a" providerId="ADAL" clId="{3AF3213F-7DC0-491A-A24A-BE495611F9B9}" dt="2018-07-04T07:26:17.098" v="3098" actId="14100"/>
          <ac:spMkLst>
            <pc:docMk/>
            <pc:sldMk cId="4278626559" sldId="467"/>
            <ac:spMk id="11" creationId="{00000000-0000-0000-0000-000000000000}"/>
          </ac:spMkLst>
        </pc:spChg>
        <pc:spChg chg="add mod">
          <ac:chgData name="LI, Kit-ying Trista" userId="37e067b5-9e92-428c-a064-ed0df3de1e0a" providerId="ADAL" clId="{3AF3213F-7DC0-491A-A24A-BE495611F9B9}" dt="2018-07-04T08:07:05.817" v="3650" actId="1036"/>
          <ac:spMkLst>
            <pc:docMk/>
            <pc:sldMk cId="4278626559" sldId="467"/>
            <ac:spMk id="12" creationId="{6FAD2349-C267-4A4B-9D57-6C0535394C33}"/>
          </ac:spMkLst>
        </pc:spChg>
        <pc:spChg chg="add del mod">
          <ac:chgData name="LI, Kit-ying Trista" userId="37e067b5-9e92-428c-a064-ed0df3de1e0a" providerId="ADAL" clId="{3AF3213F-7DC0-491A-A24A-BE495611F9B9}" dt="2018-07-04T07:18:42.118" v="2962" actId="478"/>
          <ac:spMkLst>
            <pc:docMk/>
            <pc:sldMk cId="4278626559" sldId="467"/>
            <ac:spMk id="14" creationId="{88684692-3036-4CC4-9185-B2B057E2C719}"/>
          </ac:spMkLst>
        </pc:spChg>
        <pc:spChg chg="add mod">
          <ac:chgData name="LI, Kit-ying Trista" userId="37e067b5-9e92-428c-a064-ed0df3de1e0a" providerId="ADAL" clId="{3AF3213F-7DC0-491A-A24A-BE495611F9B9}" dt="2018-07-04T08:07:05.817" v="3650" actId="1036"/>
          <ac:spMkLst>
            <pc:docMk/>
            <pc:sldMk cId="4278626559" sldId="467"/>
            <ac:spMk id="15" creationId="{8241609F-C4C8-4A8E-AB44-B82716875BE9}"/>
          </ac:spMkLst>
        </pc:spChg>
        <pc:spChg chg="add mod">
          <ac:chgData name="LI, Kit-ying Trista" userId="37e067b5-9e92-428c-a064-ed0df3de1e0a" providerId="ADAL" clId="{3AF3213F-7DC0-491A-A24A-BE495611F9B9}" dt="2018-07-04T08:07:05.817" v="3650" actId="1036"/>
          <ac:spMkLst>
            <pc:docMk/>
            <pc:sldMk cId="4278626559" sldId="467"/>
            <ac:spMk id="16" creationId="{C9F8486C-2AD8-45DE-AE1B-0E47F7F2CB0B}"/>
          </ac:spMkLst>
        </pc:spChg>
        <pc:spChg chg="add mod">
          <ac:chgData name="LI, Kit-ying Trista" userId="37e067b5-9e92-428c-a064-ed0df3de1e0a" providerId="ADAL" clId="{3AF3213F-7DC0-491A-A24A-BE495611F9B9}" dt="2018-07-04T08:07:05.817" v="3650" actId="1036"/>
          <ac:spMkLst>
            <pc:docMk/>
            <pc:sldMk cId="4278626559" sldId="467"/>
            <ac:spMk id="17" creationId="{43B3CB82-D72A-4633-BF87-5CB0990B8BF9}"/>
          </ac:spMkLst>
        </pc:spChg>
        <pc:spChg chg="add mod">
          <ac:chgData name="LI, Kit-ying Trista" userId="37e067b5-9e92-428c-a064-ed0df3de1e0a" providerId="ADAL" clId="{3AF3213F-7DC0-491A-A24A-BE495611F9B9}" dt="2018-07-04T08:07:05.817" v="3650" actId="1036"/>
          <ac:spMkLst>
            <pc:docMk/>
            <pc:sldMk cId="4278626559" sldId="467"/>
            <ac:spMk id="18" creationId="{D62B4A08-2CD2-46E8-BD0F-AC17EF25EA28}"/>
          </ac:spMkLst>
        </pc:spChg>
        <pc:spChg chg="add mod">
          <ac:chgData name="LI, Kit-ying Trista" userId="37e067b5-9e92-428c-a064-ed0df3de1e0a" providerId="ADAL" clId="{3AF3213F-7DC0-491A-A24A-BE495611F9B9}" dt="2018-07-04T08:07:05.817" v="3650" actId="1036"/>
          <ac:spMkLst>
            <pc:docMk/>
            <pc:sldMk cId="4278626559" sldId="467"/>
            <ac:spMk id="19" creationId="{7E453168-1EE1-479B-A7F8-BF89026DF555}"/>
          </ac:spMkLst>
        </pc:spChg>
        <pc:spChg chg="add mod">
          <ac:chgData name="LI, Kit-ying Trista" userId="37e067b5-9e92-428c-a064-ed0df3de1e0a" providerId="ADAL" clId="{3AF3213F-7DC0-491A-A24A-BE495611F9B9}" dt="2018-07-04T08:07:05.817" v="3650" actId="1036"/>
          <ac:spMkLst>
            <pc:docMk/>
            <pc:sldMk cId="4278626559" sldId="467"/>
            <ac:spMk id="20" creationId="{E5704520-2F3E-47B6-A379-A7D1F987EF3E}"/>
          </ac:spMkLst>
        </pc:spChg>
        <pc:spChg chg="add mod">
          <ac:chgData name="LI, Kit-ying Trista" userId="37e067b5-9e92-428c-a064-ed0df3de1e0a" providerId="ADAL" clId="{3AF3213F-7DC0-491A-A24A-BE495611F9B9}" dt="2018-07-04T08:07:05.817" v="3650" actId="1036"/>
          <ac:spMkLst>
            <pc:docMk/>
            <pc:sldMk cId="4278626559" sldId="467"/>
            <ac:spMk id="21" creationId="{662AF713-7F02-4368-B391-6EEA915C97B8}"/>
          </ac:spMkLst>
        </pc:spChg>
        <pc:spChg chg="mod">
          <ac:chgData name="LI, Kit-ying Trista" userId="37e067b5-9e92-428c-a064-ed0df3de1e0a" providerId="ADAL" clId="{3AF3213F-7DC0-491A-A24A-BE495611F9B9}" dt="2018-07-04T07:18:11.541" v="2916" actId="1076"/>
          <ac:spMkLst>
            <pc:docMk/>
            <pc:sldMk cId="4278626559" sldId="467"/>
            <ac:spMk id="22" creationId="{00000000-0000-0000-0000-000000000000}"/>
          </ac:spMkLst>
        </pc:spChg>
        <pc:spChg chg="add mod">
          <ac:chgData name="LI, Kit-ying Trista" userId="37e067b5-9e92-428c-a064-ed0df3de1e0a" providerId="ADAL" clId="{3AF3213F-7DC0-491A-A24A-BE495611F9B9}" dt="2018-07-04T08:07:05.817" v="3650" actId="1036"/>
          <ac:spMkLst>
            <pc:docMk/>
            <pc:sldMk cId="4278626559" sldId="467"/>
            <ac:spMk id="23" creationId="{1EAB67F2-492C-41FD-885C-3A12DBF85A6D}"/>
          </ac:spMkLst>
        </pc:spChg>
        <pc:spChg chg="add mod">
          <ac:chgData name="LI, Kit-ying Trista" userId="37e067b5-9e92-428c-a064-ed0df3de1e0a" providerId="ADAL" clId="{3AF3213F-7DC0-491A-A24A-BE495611F9B9}" dt="2018-07-04T08:07:05.817" v="3650" actId="1036"/>
          <ac:spMkLst>
            <pc:docMk/>
            <pc:sldMk cId="4278626559" sldId="467"/>
            <ac:spMk id="24" creationId="{50C114EE-0C36-4BF2-B325-A156C4C039E6}"/>
          </ac:spMkLst>
        </pc:spChg>
        <pc:spChg chg="add mod">
          <ac:chgData name="LI, Kit-ying Trista" userId="37e067b5-9e92-428c-a064-ed0df3de1e0a" providerId="ADAL" clId="{3AF3213F-7DC0-491A-A24A-BE495611F9B9}" dt="2018-07-04T08:07:05.817" v="3650" actId="1036"/>
          <ac:spMkLst>
            <pc:docMk/>
            <pc:sldMk cId="4278626559" sldId="467"/>
            <ac:spMk id="25" creationId="{144BC085-78EB-4B09-97F1-795E4F44469A}"/>
          </ac:spMkLst>
        </pc:spChg>
        <pc:spChg chg="add mod">
          <ac:chgData name="LI, Kit-ying Trista" userId="37e067b5-9e92-428c-a064-ed0df3de1e0a" providerId="ADAL" clId="{3AF3213F-7DC0-491A-A24A-BE495611F9B9}" dt="2018-07-04T08:07:05.817" v="3650" actId="1036"/>
          <ac:spMkLst>
            <pc:docMk/>
            <pc:sldMk cId="4278626559" sldId="467"/>
            <ac:spMk id="26" creationId="{72250257-2016-4A21-86F5-B14CC1824847}"/>
          </ac:spMkLst>
        </pc:spChg>
        <pc:spChg chg="add mod">
          <ac:chgData name="LI, Kit-ying Trista" userId="37e067b5-9e92-428c-a064-ed0df3de1e0a" providerId="ADAL" clId="{3AF3213F-7DC0-491A-A24A-BE495611F9B9}" dt="2018-07-04T08:07:05.817" v="3650" actId="1036"/>
          <ac:spMkLst>
            <pc:docMk/>
            <pc:sldMk cId="4278626559" sldId="467"/>
            <ac:spMk id="27" creationId="{88421D0D-31F1-4B17-8891-D48BC58DA387}"/>
          </ac:spMkLst>
        </pc:spChg>
        <pc:spChg chg="add mod">
          <ac:chgData name="LI, Kit-ying Trista" userId="37e067b5-9e92-428c-a064-ed0df3de1e0a" providerId="ADAL" clId="{3AF3213F-7DC0-491A-A24A-BE495611F9B9}" dt="2018-07-04T07:18:32.375" v="2945" actId="20577"/>
          <ac:spMkLst>
            <pc:docMk/>
            <pc:sldMk cId="4278626559" sldId="467"/>
            <ac:spMk id="28" creationId="{5E278029-7EE3-487E-850E-F6B6A0C287EA}"/>
          </ac:spMkLst>
        </pc:spChg>
        <pc:spChg chg="add mod">
          <ac:chgData name="LI, Kit-ying Trista" userId="37e067b5-9e92-428c-a064-ed0df3de1e0a" providerId="ADAL" clId="{3AF3213F-7DC0-491A-A24A-BE495611F9B9}" dt="2018-07-04T07:18:36.876" v="2961" actId="20577"/>
          <ac:spMkLst>
            <pc:docMk/>
            <pc:sldMk cId="4278626559" sldId="467"/>
            <ac:spMk id="29" creationId="{72DA7564-A40A-49C9-841F-514F17DD1659}"/>
          </ac:spMkLst>
        </pc:spChg>
        <pc:spChg chg="add mod">
          <ac:chgData name="LI, Kit-ying Trista" userId="37e067b5-9e92-428c-a064-ed0df3de1e0a" providerId="ADAL" clId="{3AF3213F-7DC0-491A-A24A-BE495611F9B9}" dt="2018-07-04T07:24:56.021" v="3078" actId="14100"/>
          <ac:spMkLst>
            <pc:docMk/>
            <pc:sldMk cId="4278626559" sldId="467"/>
            <ac:spMk id="30" creationId="{3A08C38C-1C9A-4EBB-A5C9-F2986920DF22}"/>
          </ac:spMkLst>
        </pc:spChg>
        <pc:picChg chg="add mod">
          <ac:chgData name="LI, Kit-ying Trista" userId="37e067b5-9e92-428c-a064-ed0df3de1e0a" providerId="ADAL" clId="{3AF3213F-7DC0-491A-A24A-BE495611F9B9}" dt="2018-07-04T08:07:00.449" v="3637" actId="1076"/>
          <ac:picMkLst>
            <pc:docMk/>
            <pc:sldMk cId="4278626559" sldId="467"/>
            <ac:picMk id="31" creationId="{9AF6A6EE-6061-4FAF-8C73-9352E9331908}"/>
          </ac:picMkLst>
        </pc:picChg>
      </pc:sldChg>
      <pc:sldChg chg="addSp delSp modSp addAnim delAnim modAnim">
        <pc:chgData name="LI, Kit-ying Trista" userId="37e067b5-9e92-428c-a064-ed0df3de1e0a" providerId="ADAL" clId="{3AF3213F-7DC0-491A-A24A-BE495611F9B9}" dt="2018-07-04T07:58:53.425" v="3526" actId="20577"/>
        <pc:sldMkLst>
          <pc:docMk/>
          <pc:sldMk cId="3363032906" sldId="468"/>
        </pc:sldMkLst>
        <pc:spChg chg="mod">
          <ac:chgData name="LI, Kit-ying Trista" userId="37e067b5-9e92-428c-a064-ed0df3de1e0a" providerId="ADAL" clId="{3AF3213F-7DC0-491A-A24A-BE495611F9B9}" dt="2018-07-04T07:27:37.838" v="3107" actId="1076"/>
          <ac:spMkLst>
            <pc:docMk/>
            <pc:sldMk cId="3363032906" sldId="468"/>
            <ac:spMk id="2" creationId="{B3FAE04A-89E1-434D-81C9-C58D65492883}"/>
          </ac:spMkLst>
        </pc:spChg>
        <pc:spChg chg="mod">
          <ac:chgData name="LI, Kit-ying Trista" userId="37e067b5-9e92-428c-a064-ed0df3de1e0a" providerId="ADAL" clId="{3AF3213F-7DC0-491A-A24A-BE495611F9B9}" dt="2018-07-04T07:20:56.993" v="3006" actId="1036"/>
          <ac:spMkLst>
            <pc:docMk/>
            <pc:sldMk cId="3363032906" sldId="468"/>
            <ac:spMk id="25" creationId="{E18859EF-7C82-44DD-8A85-4130EAD20855}"/>
          </ac:spMkLst>
        </pc:spChg>
        <pc:spChg chg="mo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26" creationId="{00000000-0000-0000-0000-000000000000}"/>
          </ac:spMkLst>
        </pc:spChg>
        <pc:spChg chg="add mo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27" creationId="{95A330D5-6482-41DD-AC8E-8A290C7C3EBF}"/>
          </ac:spMkLst>
        </pc:spChg>
        <pc:spChg chg="add mo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28" creationId="{199FE1C1-8D43-402F-962B-46327A1A256D}"/>
          </ac:spMkLst>
        </pc:spChg>
        <pc:spChg chg="add mo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29" creationId="{1D94DCF6-358E-4DFD-A1F2-C863AEA28267}"/>
          </ac:spMkLst>
        </pc:spChg>
        <pc:spChg chg="add mo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31" creationId="{A680ECEE-42A5-46E2-9998-8F6930EB1DFB}"/>
          </ac:spMkLst>
        </pc:spChg>
        <pc:spChg chg="add mo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32" creationId="{D8DB50C7-AB55-439D-B995-72EE9937F59D}"/>
          </ac:spMkLst>
        </pc:spChg>
        <pc:spChg chg="add mo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34" creationId="{D6A40A66-A574-49AF-A6F5-1843828ABCD2}"/>
          </ac:spMkLst>
        </pc:spChg>
        <pc:spChg chg="add mo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35" creationId="{026FFDEC-DC6C-4678-ACE8-6171E454A50E}"/>
          </ac:spMkLst>
        </pc:spChg>
        <pc:spChg chg="add mod or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36" creationId="{9BC9AB45-C642-4CEB-A37C-19D2CCB78CA9}"/>
          </ac:spMkLst>
        </pc:spChg>
        <pc:spChg chg="add del mod">
          <ac:chgData name="LI, Kit-ying Trista" userId="37e067b5-9e92-428c-a064-ed0df3de1e0a" providerId="ADAL" clId="{3AF3213F-7DC0-491A-A24A-BE495611F9B9}" dt="2018-07-04T07:50:24.816" v="3385" actId="478"/>
          <ac:spMkLst>
            <pc:docMk/>
            <pc:sldMk cId="3363032906" sldId="468"/>
            <ac:spMk id="37" creationId="{99694D4F-EDDF-4F40-8E6F-F07D241AA929}"/>
          </ac:spMkLst>
        </pc:spChg>
        <pc:spChg chg="del">
          <ac:chgData name="LI, Kit-ying Trista" userId="37e067b5-9e92-428c-a064-ed0df3de1e0a" providerId="ADAL" clId="{3AF3213F-7DC0-491A-A24A-BE495611F9B9}" dt="2018-07-04T07:19:31.526" v="2965" actId="478"/>
          <ac:spMkLst>
            <pc:docMk/>
            <pc:sldMk cId="3363032906" sldId="468"/>
            <ac:spMk id="41" creationId="{391BB456-7E3E-4A08-8967-407790136D61}"/>
          </ac:spMkLst>
        </pc:spChg>
        <pc:spChg chg="del">
          <ac:chgData name="LI, Kit-ying Trista" userId="37e067b5-9e92-428c-a064-ed0df3de1e0a" providerId="ADAL" clId="{3AF3213F-7DC0-491A-A24A-BE495611F9B9}" dt="2018-07-04T07:19:31.526" v="2965" actId="478"/>
          <ac:spMkLst>
            <pc:docMk/>
            <pc:sldMk cId="3363032906" sldId="468"/>
            <ac:spMk id="42" creationId="{892011F6-9312-4962-A929-0A2DBAB3AEF2}"/>
          </ac:spMkLst>
        </pc:spChg>
        <pc:spChg chg="del">
          <ac:chgData name="LI, Kit-ying Trista" userId="37e067b5-9e92-428c-a064-ed0df3de1e0a" providerId="ADAL" clId="{3AF3213F-7DC0-491A-A24A-BE495611F9B9}" dt="2018-07-04T07:19:31.526" v="2965" actId="478"/>
          <ac:spMkLst>
            <pc:docMk/>
            <pc:sldMk cId="3363032906" sldId="468"/>
            <ac:spMk id="43" creationId="{054A6DDF-690A-49FD-BBE3-CC8A3D5522E6}"/>
          </ac:spMkLst>
        </pc:spChg>
        <pc:spChg chg="del">
          <ac:chgData name="LI, Kit-ying Trista" userId="37e067b5-9e92-428c-a064-ed0df3de1e0a" providerId="ADAL" clId="{3AF3213F-7DC0-491A-A24A-BE495611F9B9}" dt="2018-07-04T07:19:31.526" v="2965" actId="478"/>
          <ac:spMkLst>
            <pc:docMk/>
            <pc:sldMk cId="3363032906" sldId="468"/>
            <ac:spMk id="44" creationId="{D0A489F9-3325-4794-A65D-890978DA2E46}"/>
          </ac:spMkLst>
        </pc:spChg>
        <pc:spChg chg="del">
          <ac:chgData name="LI, Kit-ying Trista" userId="37e067b5-9e92-428c-a064-ed0df3de1e0a" providerId="ADAL" clId="{3AF3213F-7DC0-491A-A24A-BE495611F9B9}" dt="2018-07-04T07:19:31.526" v="2965" actId="478"/>
          <ac:spMkLst>
            <pc:docMk/>
            <pc:sldMk cId="3363032906" sldId="468"/>
            <ac:spMk id="45" creationId="{36DF39AF-6E50-465E-ACA9-94089948AD27}"/>
          </ac:spMkLst>
        </pc:spChg>
        <pc:spChg chg="del">
          <ac:chgData name="LI, Kit-ying Trista" userId="37e067b5-9e92-428c-a064-ed0df3de1e0a" providerId="ADAL" clId="{3AF3213F-7DC0-491A-A24A-BE495611F9B9}" dt="2018-07-04T07:19:31.526" v="2965" actId="478"/>
          <ac:spMkLst>
            <pc:docMk/>
            <pc:sldMk cId="3363032906" sldId="468"/>
            <ac:spMk id="46" creationId="{0A4C1762-14B7-4783-BB07-06D026B7730D}"/>
          </ac:spMkLst>
        </pc:spChg>
        <pc:spChg chg="del">
          <ac:chgData name="LI, Kit-ying Trista" userId="37e067b5-9e92-428c-a064-ed0df3de1e0a" providerId="ADAL" clId="{3AF3213F-7DC0-491A-A24A-BE495611F9B9}" dt="2018-07-04T07:19:31.526" v="2965" actId="478"/>
          <ac:spMkLst>
            <pc:docMk/>
            <pc:sldMk cId="3363032906" sldId="468"/>
            <ac:spMk id="47" creationId="{6853B596-17DF-4A30-84AF-B603907752EB}"/>
          </ac:spMkLst>
        </pc:spChg>
        <pc:spChg chg="add mo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48" creationId="{03C1546E-966A-46E2-BA84-08688E082B02}"/>
          </ac:spMkLst>
        </pc:spChg>
        <pc:spChg chg="add mo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49" creationId="{B8C39D6F-E8D6-4884-9799-AA22E4B7AAB1}"/>
          </ac:spMkLst>
        </pc:spChg>
        <pc:spChg chg="add mo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50" creationId="{07314B4C-3E28-4F84-9E02-20417B7F3EF6}"/>
          </ac:spMkLst>
        </pc:spChg>
        <pc:spChg chg="add mo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51" creationId="{92E1DB43-CC74-419E-AE9C-EDC0E1013398}"/>
          </ac:spMkLst>
        </pc:spChg>
        <pc:spChg chg="add mo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52" creationId="{CD2DA48E-2B4F-4660-9D08-75B647CDA0BF}"/>
          </ac:spMkLst>
        </pc:spChg>
        <pc:spChg chg="add mo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53" creationId="{34B4B864-E4F3-4D0D-9BF0-01BEEA095DB5}"/>
          </ac:spMkLst>
        </pc:spChg>
        <pc:spChg chg="add mo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54" creationId="{E2AE3F3D-26B4-4CC0-8359-0A2B3F966FAF}"/>
          </ac:spMkLst>
        </pc:spChg>
        <pc:spChg chg="add mod">
          <ac:chgData name="LI, Kit-ying Trista" userId="37e067b5-9e92-428c-a064-ed0df3de1e0a" providerId="ADAL" clId="{3AF3213F-7DC0-491A-A24A-BE495611F9B9}" dt="2018-07-04T07:58:53.425" v="3526" actId="20577"/>
          <ac:spMkLst>
            <pc:docMk/>
            <pc:sldMk cId="3363032906" sldId="468"/>
            <ac:spMk id="55" creationId="{8B66356C-FBD1-44A7-BC10-E15E305B3560}"/>
          </ac:spMkLst>
        </pc:spChg>
        <pc:spChg chg="add mo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56" creationId="{75231CB2-1914-45DD-AE6B-683E00F19772}"/>
          </ac:spMkLst>
        </pc:spChg>
        <pc:spChg chg="mod ord topLvl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58" creationId="{5DB76438-9DE0-41F3-9D5E-F24BFA56FA4E}"/>
          </ac:spMkLst>
        </pc:spChg>
        <pc:spChg chg="mod topLvl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59" creationId="{E817F8FC-C0EB-4E9D-B4D3-3EEBE7B339B6}"/>
          </ac:spMkLst>
        </pc:spChg>
        <pc:spChg chg="mod topLvl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60" creationId="{743E0621-3BA2-443D-824F-3C8FFBC0BCF0}"/>
          </ac:spMkLst>
        </pc:spChg>
        <pc:spChg chg="del mod topLvl">
          <ac:chgData name="LI, Kit-ying Trista" userId="37e067b5-9e92-428c-a064-ed0df3de1e0a" providerId="ADAL" clId="{3AF3213F-7DC0-491A-A24A-BE495611F9B9}" dt="2018-07-04T07:36:33.823" v="3211" actId="478"/>
          <ac:spMkLst>
            <pc:docMk/>
            <pc:sldMk cId="3363032906" sldId="468"/>
            <ac:spMk id="61" creationId="{E0D6F5B1-773A-496B-8F8C-500AC4492BFB}"/>
          </ac:spMkLst>
        </pc:spChg>
        <pc:spChg chg="mod topLvl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62" creationId="{289303BD-4C24-487A-893F-AA420831FAFE}"/>
          </ac:spMkLst>
        </pc:spChg>
        <pc:spChg chg="mod topLvl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63" creationId="{0D85564D-BFE6-4449-952A-16DA5593F75F}"/>
          </ac:spMkLst>
        </pc:spChg>
        <pc:spChg chg="mod topLvl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64" creationId="{3C903AD1-9C2F-4C06-AF36-4400364C9C22}"/>
          </ac:spMkLst>
        </pc:spChg>
        <pc:spChg chg="mod topLvl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65" creationId="{44EFAE28-A80F-4DDD-B3FF-9C399D13C3AF}"/>
          </ac:spMkLst>
        </pc:spChg>
        <pc:spChg chg="del mod topLvl">
          <ac:chgData name="LI, Kit-ying Trista" userId="37e067b5-9e92-428c-a064-ed0df3de1e0a" providerId="ADAL" clId="{3AF3213F-7DC0-491A-A24A-BE495611F9B9}" dt="2018-07-04T07:23:55.170" v="3055" actId="478"/>
          <ac:spMkLst>
            <pc:docMk/>
            <pc:sldMk cId="3363032906" sldId="468"/>
            <ac:spMk id="66" creationId="{CAD8BBB3-B597-4D97-A407-4E7D36DDEEFD}"/>
          </ac:spMkLst>
        </pc:spChg>
        <pc:spChg chg="del mod topLvl">
          <ac:chgData name="LI, Kit-ying Trista" userId="37e067b5-9e92-428c-a064-ed0df3de1e0a" providerId="ADAL" clId="{3AF3213F-7DC0-491A-A24A-BE495611F9B9}" dt="2018-07-04T07:24:15.140" v="3060" actId="478"/>
          <ac:spMkLst>
            <pc:docMk/>
            <pc:sldMk cId="3363032906" sldId="468"/>
            <ac:spMk id="67" creationId="{6F41DC55-F687-445E-A3E3-914659473388}"/>
          </ac:spMkLst>
        </pc:spChg>
        <pc:spChg chg="add mod or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68" creationId="{E919CF51-6777-4557-95C9-6DBD1443CECD}"/>
          </ac:spMkLst>
        </pc:spChg>
        <pc:spChg chg="add mod">
          <ac:chgData name="LI, Kit-ying Trista" userId="37e067b5-9e92-428c-a064-ed0df3de1e0a" providerId="ADAL" clId="{3AF3213F-7DC0-491A-A24A-BE495611F9B9}" dt="2018-07-04T07:58:46.963" v="3519" actId="1076"/>
          <ac:spMkLst>
            <pc:docMk/>
            <pc:sldMk cId="3363032906" sldId="468"/>
            <ac:spMk id="69" creationId="{EC45646B-9DA0-4FE3-88FF-006A75A5759E}"/>
          </ac:spMkLst>
        </pc:spChg>
        <pc:spChg chg="add del mod">
          <ac:chgData name="LI, Kit-ying Trista" userId="37e067b5-9e92-428c-a064-ed0df3de1e0a" providerId="ADAL" clId="{3AF3213F-7DC0-491A-A24A-BE495611F9B9}" dt="2018-07-04T07:30:59.286" v="3158" actId="478"/>
          <ac:spMkLst>
            <pc:docMk/>
            <pc:sldMk cId="3363032906" sldId="468"/>
            <ac:spMk id="70" creationId="{C9AB0E51-0D9E-4559-9221-CA2F7C4AC0BD}"/>
          </ac:spMkLst>
        </pc:spChg>
        <pc:spChg chg="add del mod">
          <ac:chgData name="LI, Kit-ying Trista" userId="37e067b5-9e92-428c-a064-ed0df3de1e0a" providerId="ADAL" clId="{3AF3213F-7DC0-491A-A24A-BE495611F9B9}" dt="2018-07-04T07:32:03.211" v="3174" actId="478"/>
          <ac:spMkLst>
            <pc:docMk/>
            <pc:sldMk cId="3363032906" sldId="468"/>
            <ac:spMk id="71" creationId="{5490CB6C-17C6-45AB-8D2B-BADAF8764189}"/>
          </ac:spMkLst>
        </pc:spChg>
        <pc:spChg chg="add mod or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72" creationId="{31E8F819-04E3-469C-B49A-BE4A2C1EC4C8}"/>
          </ac:spMkLst>
        </pc:spChg>
        <pc:spChg chg="add mod">
          <ac:chgData name="LI, Kit-ying Trista" userId="37e067b5-9e92-428c-a064-ed0df3de1e0a" providerId="ADAL" clId="{3AF3213F-7DC0-491A-A24A-BE495611F9B9}" dt="2018-07-04T07:51:30.774" v="3414" actId="1076"/>
          <ac:spMkLst>
            <pc:docMk/>
            <pc:sldMk cId="3363032906" sldId="468"/>
            <ac:spMk id="73" creationId="{292F9415-CC92-4EF3-A6C5-FA80B78BFACC}"/>
          </ac:spMkLst>
        </pc:spChg>
        <pc:spChg chg="add mo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74" creationId="{0E74C0AE-0CF9-4964-ACFF-5A21D47A7402}"/>
          </ac:spMkLst>
        </pc:spChg>
        <pc:spChg chg="add del mod">
          <ac:chgData name="LI, Kit-ying Trista" userId="37e067b5-9e92-428c-a064-ed0df3de1e0a" providerId="ADAL" clId="{3AF3213F-7DC0-491A-A24A-BE495611F9B9}" dt="2018-07-04T07:30:52.889" v="3156" actId="478"/>
          <ac:spMkLst>
            <pc:docMk/>
            <pc:sldMk cId="3363032906" sldId="468"/>
            <ac:spMk id="75" creationId="{C1E1CD01-1287-4FD4-941B-3F8C85EF1C81}"/>
          </ac:spMkLst>
        </pc:spChg>
        <pc:spChg chg="add mod or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76" creationId="{E164ECF4-C81D-4E7E-830D-6C08EF0F170B}"/>
          </ac:spMkLst>
        </pc:spChg>
        <pc:spChg chg="add mod or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77" creationId="{CF1EF182-8FA9-4024-8217-57BBBEB45D07}"/>
          </ac:spMkLst>
        </pc:spChg>
        <pc:spChg chg="add mod or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78" creationId="{8C54BA8A-0717-4DC5-8BEA-8F1DECA2A4AE}"/>
          </ac:spMkLst>
        </pc:spChg>
        <pc:spChg chg="add del">
          <ac:chgData name="LI, Kit-ying Trista" userId="37e067b5-9e92-428c-a064-ed0df3de1e0a" providerId="ADAL" clId="{3AF3213F-7DC0-491A-A24A-BE495611F9B9}" dt="2018-07-04T07:30:56.910" v="3157" actId="478"/>
          <ac:spMkLst>
            <pc:docMk/>
            <pc:sldMk cId="3363032906" sldId="468"/>
            <ac:spMk id="79" creationId="{FEC689CE-ABB8-4026-B457-46D0D1A46DFF}"/>
          </ac:spMkLst>
        </pc:spChg>
        <pc:spChg chg="add mod or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80" creationId="{5FB0C7C0-8C73-4433-9172-42021A1B45A6}"/>
          </ac:spMkLst>
        </pc:spChg>
        <pc:spChg chg="add mod ord">
          <ac:chgData name="LI, Kit-ying Trista" userId="37e067b5-9e92-428c-a064-ed0df3de1e0a" providerId="ADAL" clId="{3AF3213F-7DC0-491A-A24A-BE495611F9B9}" dt="2018-07-04T07:51:32.069" v="3416" actId="1076"/>
          <ac:spMkLst>
            <pc:docMk/>
            <pc:sldMk cId="3363032906" sldId="468"/>
            <ac:spMk id="81" creationId="{D6836334-860A-424C-80CD-A6A568F73A5A}"/>
          </ac:spMkLst>
        </pc:spChg>
        <pc:spChg chg="add del mod">
          <ac:chgData name="LI, Kit-ying Trista" userId="37e067b5-9e92-428c-a064-ed0df3de1e0a" providerId="ADAL" clId="{3AF3213F-7DC0-491A-A24A-BE495611F9B9}" dt="2018-07-04T07:51:30.587" v="3413" actId="20577"/>
          <ac:spMkLst>
            <pc:docMk/>
            <pc:sldMk cId="3363032906" sldId="468"/>
            <ac:spMk id="82" creationId="{DC0E484E-7CD1-4033-A870-A0612821865B}"/>
          </ac:spMkLst>
        </pc:spChg>
        <pc:spChg chg="add del mod">
          <ac:chgData name="LI, Kit-ying Trista" userId="37e067b5-9e92-428c-a064-ed0df3de1e0a" providerId="ADAL" clId="{3AF3213F-7DC0-491A-A24A-BE495611F9B9}" dt="2018-07-04T07:51:30.587" v="3413" actId="20577"/>
          <ac:spMkLst>
            <pc:docMk/>
            <pc:sldMk cId="3363032906" sldId="468"/>
            <ac:spMk id="83" creationId="{BB671D89-CE33-4FD2-BBE0-8A0AF6D777E1}"/>
          </ac:spMkLst>
        </pc:spChg>
        <pc:spChg chg="add del mod">
          <ac:chgData name="LI, Kit-ying Trista" userId="37e067b5-9e92-428c-a064-ed0df3de1e0a" providerId="ADAL" clId="{3AF3213F-7DC0-491A-A24A-BE495611F9B9}" dt="2018-07-04T07:51:30.587" v="3413" actId="20577"/>
          <ac:spMkLst>
            <pc:docMk/>
            <pc:sldMk cId="3363032906" sldId="468"/>
            <ac:spMk id="84" creationId="{8D4AB280-CFF8-4D85-82C7-DE6A31F73123}"/>
          </ac:spMkLst>
        </pc:spChg>
        <pc:spChg chg="add del mod">
          <ac:chgData name="LI, Kit-ying Trista" userId="37e067b5-9e92-428c-a064-ed0df3de1e0a" providerId="ADAL" clId="{3AF3213F-7DC0-491A-A24A-BE495611F9B9}" dt="2018-07-04T07:51:30.587" v="3413" actId="20577"/>
          <ac:spMkLst>
            <pc:docMk/>
            <pc:sldMk cId="3363032906" sldId="468"/>
            <ac:spMk id="85" creationId="{491A3365-1AFC-4ED7-9241-82A34AC4FBAA}"/>
          </ac:spMkLst>
        </pc:spChg>
        <pc:spChg chg="add del mod">
          <ac:chgData name="LI, Kit-ying Trista" userId="37e067b5-9e92-428c-a064-ed0df3de1e0a" providerId="ADAL" clId="{3AF3213F-7DC0-491A-A24A-BE495611F9B9}" dt="2018-07-04T07:51:30.587" v="3413" actId="20577"/>
          <ac:spMkLst>
            <pc:docMk/>
            <pc:sldMk cId="3363032906" sldId="468"/>
            <ac:spMk id="86" creationId="{4A777330-9D6B-45DD-A817-8E120E880E0D}"/>
          </ac:spMkLst>
        </pc:spChg>
        <pc:spChg chg="add mod">
          <ac:chgData name="LI, Kit-ying Trista" userId="37e067b5-9e92-428c-a064-ed0df3de1e0a" providerId="ADAL" clId="{3AF3213F-7DC0-491A-A24A-BE495611F9B9}" dt="2018-07-04T07:58:22.572" v="3512" actId="1076"/>
          <ac:spMkLst>
            <pc:docMk/>
            <pc:sldMk cId="3363032906" sldId="468"/>
            <ac:spMk id="87" creationId="{8996B97F-B342-46BB-9439-EFAD7501BA0E}"/>
          </ac:spMkLst>
        </pc:spChg>
        <pc:grpChg chg="del">
          <ac:chgData name="LI, Kit-ying Trista" userId="37e067b5-9e92-428c-a064-ed0df3de1e0a" providerId="ADAL" clId="{3AF3213F-7DC0-491A-A24A-BE495611F9B9}" dt="2018-07-04T07:19:31.526" v="2965" actId="478"/>
          <ac:grpSpMkLst>
            <pc:docMk/>
            <pc:sldMk cId="3363032906" sldId="468"/>
            <ac:grpSpMk id="4" creationId="{47D3CF97-9B23-4D52-BC41-C1FFF139D3AA}"/>
          </ac:grpSpMkLst>
        </pc:grpChg>
        <pc:grpChg chg="add del ord">
          <ac:chgData name="LI, Kit-ying Trista" userId="37e067b5-9e92-428c-a064-ed0df3de1e0a" providerId="ADAL" clId="{3AF3213F-7DC0-491A-A24A-BE495611F9B9}" dt="2018-07-04T07:22:29.455" v="3036" actId="165"/>
          <ac:grpSpMkLst>
            <pc:docMk/>
            <pc:sldMk cId="3363032906" sldId="468"/>
            <ac:grpSpMk id="57" creationId="{4529039F-9662-4CC2-8730-01FA13DFB6DC}"/>
          </ac:grpSpMkLst>
        </pc:grpChg>
        <pc:picChg chg="add del">
          <ac:chgData name="LI, Kit-ying Trista" userId="37e067b5-9e92-428c-a064-ed0df3de1e0a" providerId="ADAL" clId="{3AF3213F-7DC0-491A-A24A-BE495611F9B9}" dt="2018-07-04T07:20:35.406" v="2971" actId="20577"/>
          <ac:picMkLst>
            <pc:docMk/>
            <pc:sldMk cId="3363032906" sldId="468"/>
            <ac:picMk id="3" creationId="{94C4118F-087F-4CF3-8256-9DCB1B925456}"/>
          </ac:picMkLst>
        </pc:picChg>
      </pc:sldChg>
      <pc:sldChg chg="modSp">
        <pc:chgData name="LI, Kit-ying Trista" userId="37e067b5-9e92-428c-a064-ed0df3de1e0a" providerId="ADAL" clId="{3AF3213F-7DC0-491A-A24A-BE495611F9B9}" dt="2018-07-04T07:40:06.288" v="3248" actId="1036"/>
        <pc:sldMkLst>
          <pc:docMk/>
          <pc:sldMk cId="1331186246" sldId="469"/>
        </pc:sldMkLst>
        <pc:spChg chg="mod">
          <ac:chgData name="LI, Kit-ying Trista" userId="37e067b5-9e92-428c-a064-ed0df3de1e0a" providerId="ADAL" clId="{3AF3213F-7DC0-491A-A24A-BE495611F9B9}" dt="2018-07-04T07:40:06.288" v="3248" actId="1036"/>
          <ac:spMkLst>
            <pc:docMk/>
            <pc:sldMk cId="1331186246" sldId="469"/>
            <ac:spMk id="15" creationId="{00000000-0000-0000-0000-000000000000}"/>
          </ac:spMkLst>
        </pc:spChg>
        <pc:grpChg chg="mod">
          <ac:chgData name="LI, Kit-ying Trista" userId="37e067b5-9e92-428c-a064-ed0df3de1e0a" providerId="ADAL" clId="{3AF3213F-7DC0-491A-A24A-BE495611F9B9}" dt="2018-07-04T07:39:08.980" v="3215" actId="1076"/>
          <ac:grpSpMkLst>
            <pc:docMk/>
            <pc:sldMk cId="1331186246" sldId="469"/>
            <ac:grpSpMk id="13" creationId="{843EEF95-8864-4061-A490-7C2326F5A8ED}"/>
          </ac:grpSpMkLst>
        </pc:grpChg>
      </pc:sldChg>
      <pc:sldChg chg="modSp">
        <pc:chgData name="LI, Kit-ying Trista" userId="37e067b5-9e92-428c-a064-ed0df3de1e0a" providerId="ADAL" clId="{3AF3213F-7DC0-491A-A24A-BE495611F9B9}" dt="2018-07-04T07:40:23.937" v="3272" actId="1036"/>
        <pc:sldMkLst>
          <pc:docMk/>
          <pc:sldMk cId="1876584398" sldId="470"/>
        </pc:sldMkLst>
        <pc:spChg chg="mod">
          <ac:chgData name="LI, Kit-ying Trista" userId="37e067b5-9e92-428c-a064-ed0df3de1e0a" providerId="ADAL" clId="{3AF3213F-7DC0-491A-A24A-BE495611F9B9}" dt="2018-07-04T07:40:23.937" v="3272" actId="1036"/>
          <ac:spMkLst>
            <pc:docMk/>
            <pc:sldMk cId="1876584398" sldId="470"/>
            <ac:spMk id="15" creationId="{00000000-0000-0000-0000-000000000000}"/>
          </ac:spMkLst>
        </pc:spChg>
      </pc:sldChg>
      <pc:sldChg chg="addSp delSp modSp delAnim">
        <pc:chgData name="LI, Kit-ying Trista" userId="37e067b5-9e92-428c-a064-ed0df3de1e0a" providerId="ADAL" clId="{3AF3213F-7DC0-491A-A24A-BE495611F9B9}" dt="2018-07-04T07:49:59.835" v="3384" actId="1076"/>
        <pc:sldMkLst>
          <pc:docMk/>
          <pc:sldMk cId="4253622467" sldId="471"/>
        </pc:sldMkLst>
        <pc:spChg chg="mod">
          <ac:chgData name="LI, Kit-ying Trista" userId="37e067b5-9e92-428c-a064-ed0df3de1e0a" providerId="ADAL" clId="{3AF3213F-7DC0-491A-A24A-BE495611F9B9}" dt="2018-07-04T07:48:27.346" v="3295" actId="1076"/>
          <ac:spMkLst>
            <pc:docMk/>
            <pc:sldMk cId="4253622467" sldId="471"/>
            <ac:spMk id="5" creationId="{00000000-0000-0000-0000-000000000000}"/>
          </ac:spMkLst>
        </pc:spChg>
        <pc:spChg chg="add mod">
          <ac:chgData name="LI, Kit-ying Trista" userId="37e067b5-9e92-428c-a064-ed0df3de1e0a" providerId="ADAL" clId="{3AF3213F-7DC0-491A-A24A-BE495611F9B9}" dt="2018-07-04T07:49:40.065" v="3379" actId="1076"/>
          <ac:spMkLst>
            <pc:docMk/>
            <pc:sldMk cId="4253622467" sldId="471"/>
            <ac:spMk id="8" creationId="{A1BCCBBD-1A24-4957-B339-D11E1CAC08C6}"/>
          </ac:spMkLst>
        </pc:spChg>
        <pc:spChg chg="del">
          <ac:chgData name="LI, Kit-ying Trista" userId="37e067b5-9e92-428c-a064-ed0df3de1e0a" providerId="ADAL" clId="{3AF3213F-7DC0-491A-A24A-BE495611F9B9}" dt="2018-07-04T07:46:46.261" v="3273" actId="478"/>
          <ac:spMkLst>
            <pc:docMk/>
            <pc:sldMk cId="4253622467" sldId="471"/>
            <ac:spMk id="9" creationId="{00000000-0000-0000-0000-000000000000}"/>
          </ac:spMkLst>
        </pc:spChg>
        <pc:spChg chg="del">
          <ac:chgData name="LI, Kit-ying Trista" userId="37e067b5-9e92-428c-a064-ed0df3de1e0a" providerId="ADAL" clId="{3AF3213F-7DC0-491A-A24A-BE495611F9B9}" dt="2018-07-04T07:46:46.261" v="3273" actId="478"/>
          <ac:spMkLst>
            <pc:docMk/>
            <pc:sldMk cId="4253622467" sldId="471"/>
            <ac:spMk id="10" creationId="{56C1EDCF-8D5B-43AB-BBE4-5C7E89C1C983}"/>
          </ac:spMkLst>
        </pc:spChg>
        <pc:spChg chg="mod">
          <ac:chgData name="LI, Kit-ying Trista" userId="37e067b5-9e92-428c-a064-ed0df3de1e0a" providerId="ADAL" clId="{3AF3213F-7DC0-491A-A24A-BE495611F9B9}" dt="2018-07-04T07:48:52.356" v="3298" actId="1076"/>
          <ac:spMkLst>
            <pc:docMk/>
            <pc:sldMk cId="4253622467" sldId="471"/>
            <ac:spMk id="11" creationId="{00000000-0000-0000-0000-000000000000}"/>
          </ac:spMkLst>
        </pc:spChg>
        <pc:spChg chg="del">
          <ac:chgData name="LI, Kit-ying Trista" userId="37e067b5-9e92-428c-a064-ed0df3de1e0a" providerId="ADAL" clId="{3AF3213F-7DC0-491A-A24A-BE495611F9B9}" dt="2018-07-04T07:46:46.261" v="3273" actId="478"/>
          <ac:spMkLst>
            <pc:docMk/>
            <pc:sldMk cId="4253622467" sldId="471"/>
            <ac:spMk id="12" creationId="{6FAD2349-C267-4A4B-9D57-6C0535394C33}"/>
          </ac:spMkLst>
        </pc:spChg>
        <pc:spChg chg="del">
          <ac:chgData name="LI, Kit-ying Trista" userId="37e067b5-9e92-428c-a064-ed0df3de1e0a" providerId="ADAL" clId="{3AF3213F-7DC0-491A-A24A-BE495611F9B9}" dt="2018-07-04T07:46:46.261" v="3273" actId="478"/>
          <ac:spMkLst>
            <pc:docMk/>
            <pc:sldMk cId="4253622467" sldId="471"/>
            <ac:spMk id="15" creationId="{8241609F-C4C8-4A8E-AB44-B82716875BE9}"/>
          </ac:spMkLst>
        </pc:spChg>
        <pc:spChg chg="del">
          <ac:chgData name="LI, Kit-ying Trista" userId="37e067b5-9e92-428c-a064-ed0df3de1e0a" providerId="ADAL" clId="{3AF3213F-7DC0-491A-A24A-BE495611F9B9}" dt="2018-07-04T07:46:46.261" v="3273" actId="478"/>
          <ac:spMkLst>
            <pc:docMk/>
            <pc:sldMk cId="4253622467" sldId="471"/>
            <ac:spMk id="16" creationId="{C9F8486C-2AD8-45DE-AE1B-0E47F7F2CB0B}"/>
          </ac:spMkLst>
        </pc:spChg>
        <pc:spChg chg="del">
          <ac:chgData name="LI, Kit-ying Trista" userId="37e067b5-9e92-428c-a064-ed0df3de1e0a" providerId="ADAL" clId="{3AF3213F-7DC0-491A-A24A-BE495611F9B9}" dt="2018-07-04T07:46:46.261" v="3273" actId="478"/>
          <ac:spMkLst>
            <pc:docMk/>
            <pc:sldMk cId="4253622467" sldId="471"/>
            <ac:spMk id="17" creationId="{43B3CB82-D72A-4633-BF87-5CB0990B8BF9}"/>
          </ac:spMkLst>
        </pc:spChg>
        <pc:spChg chg="del">
          <ac:chgData name="LI, Kit-ying Trista" userId="37e067b5-9e92-428c-a064-ed0df3de1e0a" providerId="ADAL" clId="{3AF3213F-7DC0-491A-A24A-BE495611F9B9}" dt="2018-07-04T07:46:46.261" v="3273" actId="478"/>
          <ac:spMkLst>
            <pc:docMk/>
            <pc:sldMk cId="4253622467" sldId="471"/>
            <ac:spMk id="18" creationId="{D62B4A08-2CD2-46E8-BD0F-AC17EF25EA28}"/>
          </ac:spMkLst>
        </pc:spChg>
        <pc:spChg chg="del">
          <ac:chgData name="LI, Kit-ying Trista" userId="37e067b5-9e92-428c-a064-ed0df3de1e0a" providerId="ADAL" clId="{3AF3213F-7DC0-491A-A24A-BE495611F9B9}" dt="2018-07-04T07:46:46.261" v="3273" actId="478"/>
          <ac:spMkLst>
            <pc:docMk/>
            <pc:sldMk cId="4253622467" sldId="471"/>
            <ac:spMk id="19" creationId="{7E453168-1EE1-479B-A7F8-BF89026DF555}"/>
          </ac:spMkLst>
        </pc:spChg>
        <pc:spChg chg="del">
          <ac:chgData name="LI, Kit-ying Trista" userId="37e067b5-9e92-428c-a064-ed0df3de1e0a" providerId="ADAL" clId="{3AF3213F-7DC0-491A-A24A-BE495611F9B9}" dt="2018-07-04T07:46:46.261" v="3273" actId="478"/>
          <ac:spMkLst>
            <pc:docMk/>
            <pc:sldMk cId="4253622467" sldId="471"/>
            <ac:spMk id="20" creationId="{E5704520-2F3E-47B6-A379-A7D1F987EF3E}"/>
          </ac:spMkLst>
        </pc:spChg>
        <pc:spChg chg="del">
          <ac:chgData name="LI, Kit-ying Trista" userId="37e067b5-9e92-428c-a064-ed0df3de1e0a" providerId="ADAL" clId="{3AF3213F-7DC0-491A-A24A-BE495611F9B9}" dt="2018-07-04T07:46:46.261" v="3273" actId="478"/>
          <ac:spMkLst>
            <pc:docMk/>
            <pc:sldMk cId="4253622467" sldId="471"/>
            <ac:spMk id="21" creationId="{662AF713-7F02-4368-B391-6EEA915C97B8}"/>
          </ac:spMkLst>
        </pc:spChg>
        <pc:spChg chg="del mod">
          <ac:chgData name="LI, Kit-ying Trista" userId="37e067b5-9e92-428c-a064-ed0df3de1e0a" providerId="ADAL" clId="{3AF3213F-7DC0-491A-A24A-BE495611F9B9}" dt="2018-07-04T07:49:56.010" v="3383" actId="478"/>
          <ac:spMkLst>
            <pc:docMk/>
            <pc:sldMk cId="4253622467" sldId="471"/>
            <ac:spMk id="22" creationId="{00000000-0000-0000-0000-000000000000}"/>
          </ac:spMkLst>
        </pc:spChg>
        <pc:spChg chg="del">
          <ac:chgData name="LI, Kit-ying Trista" userId="37e067b5-9e92-428c-a064-ed0df3de1e0a" providerId="ADAL" clId="{3AF3213F-7DC0-491A-A24A-BE495611F9B9}" dt="2018-07-04T07:46:46.261" v="3273" actId="478"/>
          <ac:spMkLst>
            <pc:docMk/>
            <pc:sldMk cId="4253622467" sldId="471"/>
            <ac:spMk id="23" creationId="{1EAB67F2-492C-41FD-885C-3A12DBF85A6D}"/>
          </ac:spMkLst>
        </pc:spChg>
        <pc:spChg chg="del">
          <ac:chgData name="LI, Kit-ying Trista" userId="37e067b5-9e92-428c-a064-ed0df3de1e0a" providerId="ADAL" clId="{3AF3213F-7DC0-491A-A24A-BE495611F9B9}" dt="2018-07-04T07:46:46.261" v="3273" actId="478"/>
          <ac:spMkLst>
            <pc:docMk/>
            <pc:sldMk cId="4253622467" sldId="471"/>
            <ac:spMk id="24" creationId="{50C114EE-0C36-4BF2-B325-A156C4C039E6}"/>
          </ac:spMkLst>
        </pc:spChg>
        <pc:spChg chg="del">
          <ac:chgData name="LI, Kit-ying Trista" userId="37e067b5-9e92-428c-a064-ed0df3de1e0a" providerId="ADAL" clId="{3AF3213F-7DC0-491A-A24A-BE495611F9B9}" dt="2018-07-04T07:46:46.261" v="3273" actId="478"/>
          <ac:spMkLst>
            <pc:docMk/>
            <pc:sldMk cId="4253622467" sldId="471"/>
            <ac:spMk id="25" creationId="{144BC085-78EB-4B09-97F1-795E4F44469A}"/>
          </ac:spMkLst>
        </pc:spChg>
        <pc:spChg chg="del">
          <ac:chgData name="LI, Kit-ying Trista" userId="37e067b5-9e92-428c-a064-ed0df3de1e0a" providerId="ADAL" clId="{3AF3213F-7DC0-491A-A24A-BE495611F9B9}" dt="2018-07-04T07:46:46.261" v="3273" actId="478"/>
          <ac:spMkLst>
            <pc:docMk/>
            <pc:sldMk cId="4253622467" sldId="471"/>
            <ac:spMk id="26" creationId="{72250257-2016-4A21-86F5-B14CC1824847}"/>
          </ac:spMkLst>
        </pc:spChg>
        <pc:spChg chg="del">
          <ac:chgData name="LI, Kit-ying Trista" userId="37e067b5-9e92-428c-a064-ed0df3de1e0a" providerId="ADAL" clId="{3AF3213F-7DC0-491A-A24A-BE495611F9B9}" dt="2018-07-04T07:46:46.261" v="3273" actId="478"/>
          <ac:spMkLst>
            <pc:docMk/>
            <pc:sldMk cId="4253622467" sldId="471"/>
            <ac:spMk id="27" creationId="{88421D0D-31F1-4B17-8891-D48BC58DA387}"/>
          </ac:spMkLst>
        </pc:spChg>
        <pc:spChg chg="del">
          <ac:chgData name="LI, Kit-ying Trista" userId="37e067b5-9e92-428c-a064-ed0df3de1e0a" providerId="ADAL" clId="{3AF3213F-7DC0-491A-A24A-BE495611F9B9}" dt="2018-07-04T07:49:48.115" v="3380" actId="478"/>
          <ac:spMkLst>
            <pc:docMk/>
            <pc:sldMk cId="4253622467" sldId="471"/>
            <ac:spMk id="28" creationId="{5E278029-7EE3-487E-850E-F6B6A0C287EA}"/>
          </ac:spMkLst>
        </pc:spChg>
        <pc:spChg chg="mod">
          <ac:chgData name="LI, Kit-ying Trista" userId="37e067b5-9e92-428c-a064-ed0df3de1e0a" providerId="ADAL" clId="{3AF3213F-7DC0-491A-A24A-BE495611F9B9}" dt="2018-07-04T07:49:59.835" v="3384" actId="1076"/>
          <ac:spMkLst>
            <pc:docMk/>
            <pc:sldMk cId="4253622467" sldId="471"/>
            <ac:spMk id="29" creationId="{72DA7564-A40A-49C9-841F-514F17DD1659}"/>
          </ac:spMkLst>
        </pc:spChg>
        <pc:spChg chg="del">
          <ac:chgData name="LI, Kit-ying Trista" userId="37e067b5-9e92-428c-a064-ed0df3de1e0a" providerId="ADAL" clId="{3AF3213F-7DC0-491A-A24A-BE495611F9B9}" dt="2018-07-04T07:49:50.392" v="3381" actId="478"/>
          <ac:spMkLst>
            <pc:docMk/>
            <pc:sldMk cId="4253622467" sldId="471"/>
            <ac:spMk id="30" creationId="{3A08C38C-1C9A-4EBB-A5C9-F2986920DF22}"/>
          </ac:spMkLst>
        </pc:spChg>
        <pc:grpChg chg="add mod">
          <ac:chgData name="LI, Kit-ying Trista" userId="37e067b5-9e92-428c-a064-ed0df3de1e0a" providerId="ADAL" clId="{3AF3213F-7DC0-491A-A24A-BE495611F9B9}" dt="2018-07-04T07:48:24.239" v="3294" actId="1076"/>
          <ac:grpSpMkLst>
            <pc:docMk/>
            <pc:sldMk cId="4253622467" sldId="471"/>
            <ac:grpSpMk id="31" creationId="{43A5D208-4F23-4CF2-98C7-1FD67084B242}"/>
          </ac:grpSpMkLst>
        </pc:grpChg>
      </pc:sldChg>
      <pc:sldChg chg="addSp delSp modSp delAnim modAnim">
        <pc:chgData name="LI, Kit-ying Trista" userId="37e067b5-9e92-428c-a064-ed0df3de1e0a" providerId="ADAL" clId="{3AF3213F-7DC0-491A-A24A-BE495611F9B9}" dt="2018-07-04T08:06:18.011" v="3634" actId="1076"/>
        <pc:sldMkLst>
          <pc:docMk/>
          <pc:sldMk cId="1593492822" sldId="472"/>
        </pc:sldMkLst>
        <pc:spChg chg="mod">
          <ac:chgData name="LI, Kit-ying Trista" userId="37e067b5-9e92-428c-a064-ed0df3de1e0a" providerId="ADAL" clId="{3AF3213F-7DC0-491A-A24A-BE495611F9B9}" dt="2018-07-04T08:06:14.454" v="3633" actId="1076"/>
          <ac:spMkLst>
            <pc:docMk/>
            <pc:sldMk cId="1593492822" sldId="472"/>
            <ac:spMk id="2" creationId="{B3FAE04A-89E1-434D-81C9-C58D65492883}"/>
          </ac:spMkLst>
        </pc:spChg>
        <pc:spChg chg="add mod">
          <ac:chgData name="LI, Kit-ying Trista" userId="37e067b5-9e92-428c-a064-ed0df3de1e0a" providerId="ADAL" clId="{3AF3213F-7DC0-491A-A24A-BE495611F9B9}" dt="2018-07-04T08:02:08.791" v="3583" actId="1076"/>
          <ac:spMkLst>
            <pc:docMk/>
            <pc:sldMk cId="1593492822" sldId="472"/>
            <ac:spMk id="3" creationId="{B12E2D67-6890-4F6B-9B0C-3D5FEF9FEA68}"/>
          </ac:spMkLst>
        </pc:spChg>
        <pc:spChg chg="add mod">
          <ac:chgData name="LI, Kit-ying Trista" userId="37e067b5-9e92-428c-a064-ed0df3de1e0a" providerId="ADAL" clId="{3AF3213F-7DC0-491A-A24A-BE495611F9B9}" dt="2018-07-04T08:02:25.053" v="3589" actId="1076"/>
          <ac:spMkLst>
            <pc:docMk/>
            <pc:sldMk cId="1593492822" sldId="472"/>
            <ac:spMk id="4" creationId="{7F0763A4-5EC0-461D-9828-3EC25F22E0C1}"/>
          </ac:spMkLst>
        </pc:spChg>
        <pc:spChg chg="add mod">
          <ac:chgData name="LI, Kit-ying Trista" userId="37e067b5-9e92-428c-a064-ed0df3de1e0a" providerId="ADAL" clId="{3AF3213F-7DC0-491A-A24A-BE495611F9B9}" dt="2018-07-04T08:03:37.448" v="3615" actId="20577"/>
          <ac:spMkLst>
            <pc:docMk/>
            <pc:sldMk cId="1593492822" sldId="472"/>
            <ac:spMk id="5" creationId="{23A21047-E5BB-4FF2-B413-C4CEE6B894AA}"/>
          </ac:spMkLst>
        </pc:spChg>
        <pc:spChg chg="add del">
          <ac:chgData name="LI, Kit-ying Trista" userId="37e067b5-9e92-428c-a064-ed0df3de1e0a" providerId="ADAL" clId="{3AF3213F-7DC0-491A-A24A-BE495611F9B9}" dt="2018-07-04T08:03:18.006" v="3607" actId="478"/>
          <ac:spMkLst>
            <pc:docMk/>
            <pc:sldMk cId="1593492822" sldId="472"/>
            <ac:spMk id="8" creationId="{4ED85280-18E4-496D-AC60-0845FC325412}"/>
          </ac:spMkLst>
        </pc:spChg>
        <pc:spChg chg="mod">
          <ac:chgData name="LI, Kit-ying Trista" userId="37e067b5-9e92-428c-a064-ed0df3de1e0a" providerId="ADAL" clId="{3AF3213F-7DC0-491A-A24A-BE495611F9B9}" dt="2018-07-04T08:06:18.011" v="3634" actId="1076"/>
          <ac:spMkLst>
            <pc:docMk/>
            <pc:sldMk cId="1593492822" sldId="472"/>
            <ac:spMk id="25" creationId="{E18859EF-7C82-44DD-8A85-4130EAD20855}"/>
          </ac:spMkLst>
        </pc:spChg>
        <pc:spChg chg="del mod">
          <ac:chgData name="LI, Kit-ying Trista" userId="37e067b5-9e92-428c-a064-ed0df3de1e0a" providerId="ADAL" clId="{3AF3213F-7DC0-491A-A24A-BE495611F9B9}" dt="2018-07-04T07:59:05.761" v="3528" actId="478"/>
          <ac:spMkLst>
            <pc:docMk/>
            <pc:sldMk cId="1593492822" sldId="472"/>
            <ac:spMk id="26" creationId="{00000000-0000-0000-0000-000000000000}"/>
          </ac:spMkLst>
        </pc:spChg>
        <pc:spChg chg="del mod">
          <ac:chgData name="LI, Kit-ying Trista" userId="37e067b5-9e92-428c-a064-ed0df3de1e0a" providerId="ADAL" clId="{3AF3213F-7DC0-491A-A24A-BE495611F9B9}" dt="2018-07-04T08:05:43.224" v="3626" actId="478"/>
          <ac:spMkLst>
            <pc:docMk/>
            <pc:sldMk cId="1593492822" sldId="472"/>
            <ac:spMk id="27" creationId="{95A330D5-6482-41DD-AC8E-8A290C7C3EBF}"/>
          </ac:spMkLst>
        </pc:spChg>
        <pc:spChg chg="del mod">
          <ac:chgData name="LI, Kit-ying Trista" userId="37e067b5-9e92-428c-a064-ed0df3de1e0a" providerId="ADAL" clId="{3AF3213F-7DC0-491A-A24A-BE495611F9B9}" dt="2018-07-04T08:05:57.019" v="3627" actId="478"/>
          <ac:spMkLst>
            <pc:docMk/>
            <pc:sldMk cId="1593492822" sldId="472"/>
            <ac:spMk id="28" creationId="{199FE1C1-8D43-402F-962B-46327A1A256D}"/>
          </ac:spMkLst>
        </pc:spChg>
        <pc:spChg chg="del mod">
          <ac:chgData name="LI, Kit-ying Trista" userId="37e067b5-9e92-428c-a064-ed0df3de1e0a" providerId="ADAL" clId="{3AF3213F-7DC0-491A-A24A-BE495611F9B9}" dt="2018-07-04T08:05:43.224" v="3626" actId="478"/>
          <ac:spMkLst>
            <pc:docMk/>
            <pc:sldMk cId="1593492822" sldId="472"/>
            <ac:spMk id="29" creationId="{1D94DCF6-358E-4DFD-A1F2-C863AEA28267}"/>
          </ac:spMkLst>
        </pc:spChg>
        <pc:spChg chg="del mod">
          <ac:chgData name="LI, Kit-ying Trista" userId="37e067b5-9e92-428c-a064-ed0df3de1e0a" providerId="ADAL" clId="{3AF3213F-7DC0-491A-A24A-BE495611F9B9}" dt="2018-07-04T08:05:43.224" v="3626" actId="478"/>
          <ac:spMkLst>
            <pc:docMk/>
            <pc:sldMk cId="1593492822" sldId="472"/>
            <ac:spMk id="31" creationId="{A680ECEE-42A5-46E2-9998-8F6930EB1DFB}"/>
          </ac:spMkLst>
        </pc:spChg>
        <pc:spChg chg="del mod">
          <ac:chgData name="LI, Kit-ying Trista" userId="37e067b5-9e92-428c-a064-ed0df3de1e0a" providerId="ADAL" clId="{3AF3213F-7DC0-491A-A24A-BE495611F9B9}" dt="2018-07-04T08:05:43.224" v="3626" actId="478"/>
          <ac:spMkLst>
            <pc:docMk/>
            <pc:sldMk cId="1593492822" sldId="472"/>
            <ac:spMk id="32" creationId="{D8DB50C7-AB55-439D-B995-72EE9937F59D}"/>
          </ac:spMkLst>
        </pc:spChg>
        <pc:spChg chg="del mod">
          <ac:chgData name="LI, Kit-ying Trista" userId="37e067b5-9e92-428c-a064-ed0df3de1e0a" providerId="ADAL" clId="{3AF3213F-7DC0-491A-A24A-BE495611F9B9}" dt="2018-07-04T08:05:43.224" v="3626" actId="478"/>
          <ac:spMkLst>
            <pc:docMk/>
            <pc:sldMk cId="1593492822" sldId="472"/>
            <ac:spMk id="34" creationId="{D6A40A66-A574-49AF-A6F5-1843828ABCD2}"/>
          </ac:spMkLst>
        </pc:spChg>
        <pc:spChg chg="del mod">
          <ac:chgData name="LI, Kit-ying Trista" userId="37e067b5-9e92-428c-a064-ed0df3de1e0a" providerId="ADAL" clId="{3AF3213F-7DC0-491A-A24A-BE495611F9B9}" dt="2018-07-04T08:05:57.019" v="3627" actId="478"/>
          <ac:spMkLst>
            <pc:docMk/>
            <pc:sldMk cId="1593492822" sldId="472"/>
            <ac:spMk id="35" creationId="{026FFDEC-DC6C-4678-ACE8-6171E454A50E}"/>
          </ac:spMkLst>
        </pc:spChg>
        <pc:spChg chg="del mod">
          <ac:chgData name="LI, Kit-ying Trista" userId="37e067b5-9e92-428c-a064-ed0df3de1e0a" providerId="ADAL" clId="{3AF3213F-7DC0-491A-A24A-BE495611F9B9}" dt="2018-07-04T08:06:04.375" v="3631" actId="478"/>
          <ac:spMkLst>
            <pc:docMk/>
            <pc:sldMk cId="1593492822" sldId="472"/>
            <ac:spMk id="36" creationId="{9BC9AB45-C642-4CEB-A37C-19D2CCB78CA9}"/>
          </ac:spMkLst>
        </pc:spChg>
        <pc:spChg chg="add mod">
          <ac:chgData name="LI, Kit-ying Trista" userId="37e067b5-9e92-428c-a064-ed0df3de1e0a" providerId="ADAL" clId="{3AF3213F-7DC0-491A-A24A-BE495611F9B9}" dt="2018-07-04T08:02:21.915" v="3588" actId="1076"/>
          <ac:spMkLst>
            <pc:docMk/>
            <pc:sldMk cId="1593492822" sldId="472"/>
            <ac:spMk id="41" creationId="{1055B70F-77AD-4EA7-8D87-C46075047F46}"/>
          </ac:spMkLst>
        </pc:spChg>
        <pc:spChg chg="add del">
          <ac:chgData name="LI, Kit-ying Trista" userId="37e067b5-9e92-428c-a064-ed0df3de1e0a" providerId="ADAL" clId="{3AF3213F-7DC0-491A-A24A-BE495611F9B9}" dt="2018-07-04T07:53:39.749" v="3445" actId="478"/>
          <ac:spMkLst>
            <pc:docMk/>
            <pc:sldMk cId="1593492822" sldId="472"/>
            <ac:spMk id="42" creationId="{0CEF2CE4-590C-4940-8C5A-26E344A2B9C3}"/>
          </ac:spMkLst>
        </pc:spChg>
        <pc:spChg chg="add mod">
          <ac:chgData name="LI, Kit-ying Trista" userId="37e067b5-9e92-428c-a064-ed0df3de1e0a" providerId="ADAL" clId="{3AF3213F-7DC0-491A-A24A-BE495611F9B9}" dt="2018-07-04T08:05:07.314" v="3625" actId="14100"/>
          <ac:spMkLst>
            <pc:docMk/>
            <pc:sldMk cId="1593492822" sldId="472"/>
            <ac:spMk id="43" creationId="{DAB83100-28F2-449D-97F2-2A00496BA971}"/>
          </ac:spMkLst>
        </pc:spChg>
        <pc:spChg chg="add mod">
          <ac:chgData name="LI, Kit-ying Trista" userId="37e067b5-9e92-428c-a064-ed0df3de1e0a" providerId="ADAL" clId="{3AF3213F-7DC0-491A-A24A-BE495611F9B9}" dt="2018-07-04T08:05:02.852" v="3624" actId="14100"/>
          <ac:spMkLst>
            <pc:docMk/>
            <pc:sldMk cId="1593492822" sldId="472"/>
            <ac:spMk id="44" creationId="{88205146-7444-444B-B983-EC7216C9F562}"/>
          </ac:spMkLst>
        </pc:spChg>
        <pc:spChg chg="add mod">
          <ac:chgData name="LI, Kit-ying Trista" userId="37e067b5-9e92-428c-a064-ed0df3de1e0a" providerId="ADAL" clId="{3AF3213F-7DC0-491A-A24A-BE495611F9B9}" dt="2018-07-04T08:04:52.987" v="3622" actId="14100"/>
          <ac:spMkLst>
            <pc:docMk/>
            <pc:sldMk cId="1593492822" sldId="472"/>
            <ac:spMk id="45" creationId="{F21646D9-132D-4FB1-BBDA-15B11C2E45DF}"/>
          </ac:spMkLst>
        </pc:spChg>
        <pc:spChg chg="del mod">
          <ac:chgData name="LI, Kit-ying Trista" userId="37e067b5-9e92-428c-a064-ed0df3de1e0a" providerId="ADAL" clId="{3AF3213F-7DC0-491A-A24A-BE495611F9B9}" dt="2018-07-04T08:05:57.019" v="3627" actId="478"/>
          <ac:spMkLst>
            <pc:docMk/>
            <pc:sldMk cId="1593492822" sldId="472"/>
            <ac:spMk id="48" creationId="{03C1546E-966A-46E2-BA84-08688E082B02}"/>
          </ac:spMkLst>
        </pc:spChg>
        <pc:spChg chg="del mod">
          <ac:chgData name="LI, Kit-ying Trista" userId="37e067b5-9e92-428c-a064-ed0df3de1e0a" providerId="ADAL" clId="{3AF3213F-7DC0-491A-A24A-BE495611F9B9}" dt="2018-07-04T08:06:08.558" v="3632" actId="478"/>
          <ac:spMkLst>
            <pc:docMk/>
            <pc:sldMk cId="1593492822" sldId="472"/>
            <ac:spMk id="49" creationId="{B8C39D6F-E8D6-4884-9799-AA22E4B7AAB1}"/>
          </ac:spMkLst>
        </pc:spChg>
        <pc:spChg chg="del mod">
          <ac:chgData name="LI, Kit-ying Trista" userId="37e067b5-9e92-428c-a064-ed0df3de1e0a" providerId="ADAL" clId="{3AF3213F-7DC0-491A-A24A-BE495611F9B9}" dt="2018-07-04T08:06:08.558" v="3632" actId="478"/>
          <ac:spMkLst>
            <pc:docMk/>
            <pc:sldMk cId="1593492822" sldId="472"/>
            <ac:spMk id="50" creationId="{07314B4C-3E28-4F84-9E02-20417B7F3EF6}"/>
          </ac:spMkLst>
        </pc:spChg>
        <pc:spChg chg="del mod">
          <ac:chgData name="LI, Kit-ying Trista" userId="37e067b5-9e92-428c-a064-ed0df3de1e0a" providerId="ADAL" clId="{3AF3213F-7DC0-491A-A24A-BE495611F9B9}" dt="2018-07-04T08:05:43.224" v="3626" actId="478"/>
          <ac:spMkLst>
            <pc:docMk/>
            <pc:sldMk cId="1593492822" sldId="472"/>
            <ac:spMk id="51" creationId="{92E1DB43-CC74-419E-AE9C-EDC0E1013398}"/>
          </ac:spMkLst>
        </pc:spChg>
        <pc:spChg chg="del mod">
          <ac:chgData name="LI, Kit-ying Trista" userId="37e067b5-9e92-428c-a064-ed0df3de1e0a" providerId="ADAL" clId="{3AF3213F-7DC0-491A-A24A-BE495611F9B9}" dt="2018-07-04T08:05:57.019" v="3627" actId="478"/>
          <ac:spMkLst>
            <pc:docMk/>
            <pc:sldMk cId="1593492822" sldId="472"/>
            <ac:spMk id="52" creationId="{CD2DA48E-2B4F-4660-9D08-75B647CDA0BF}"/>
          </ac:spMkLst>
        </pc:spChg>
        <pc:spChg chg="del mod">
          <ac:chgData name="LI, Kit-ying Trista" userId="37e067b5-9e92-428c-a064-ed0df3de1e0a" providerId="ADAL" clId="{3AF3213F-7DC0-491A-A24A-BE495611F9B9}" dt="2018-07-04T08:05:43.224" v="3626" actId="478"/>
          <ac:spMkLst>
            <pc:docMk/>
            <pc:sldMk cId="1593492822" sldId="472"/>
            <ac:spMk id="53" creationId="{34B4B864-E4F3-4D0D-9BF0-01BEEA095DB5}"/>
          </ac:spMkLst>
        </pc:spChg>
        <pc:spChg chg="del mod">
          <ac:chgData name="LI, Kit-ying Trista" userId="37e067b5-9e92-428c-a064-ed0df3de1e0a" providerId="ADAL" clId="{3AF3213F-7DC0-491A-A24A-BE495611F9B9}" dt="2018-07-04T08:05:43.224" v="3626" actId="478"/>
          <ac:spMkLst>
            <pc:docMk/>
            <pc:sldMk cId="1593492822" sldId="472"/>
            <ac:spMk id="54" creationId="{E2AE3F3D-26B4-4CC0-8359-0A2B3F966FAF}"/>
          </ac:spMkLst>
        </pc:spChg>
        <pc:spChg chg="del mod">
          <ac:chgData name="LI, Kit-ying Trista" userId="37e067b5-9e92-428c-a064-ed0df3de1e0a" providerId="ADAL" clId="{3AF3213F-7DC0-491A-A24A-BE495611F9B9}" dt="2018-07-04T08:05:57.019" v="3627" actId="478"/>
          <ac:spMkLst>
            <pc:docMk/>
            <pc:sldMk cId="1593492822" sldId="472"/>
            <ac:spMk id="55" creationId="{8B66356C-FBD1-44A7-BC10-E15E305B3560}"/>
          </ac:spMkLst>
        </pc:spChg>
        <pc:spChg chg="del mod">
          <ac:chgData name="LI, Kit-ying Trista" userId="37e067b5-9e92-428c-a064-ed0df3de1e0a" providerId="ADAL" clId="{3AF3213F-7DC0-491A-A24A-BE495611F9B9}" dt="2018-07-04T08:05:43.224" v="3626" actId="478"/>
          <ac:spMkLst>
            <pc:docMk/>
            <pc:sldMk cId="1593492822" sldId="472"/>
            <ac:spMk id="56" creationId="{75231CB2-1914-45DD-AE6B-683E00F19772}"/>
          </ac:spMkLst>
        </pc:spChg>
        <pc:spChg chg="add mod">
          <ac:chgData name="LI, Kit-ying Trista" userId="37e067b5-9e92-428c-a064-ed0df3de1e0a" providerId="ADAL" clId="{3AF3213F-7DC0-491A-A24A-BE495611F9B9}" dt="2018-07-04T08:02:43.434" v="3595" actId="1076"/>
          <ac:spMkLst>
            <pc:docMk/>
            <pc:sldMk cId="1593492822" sldId="472"/>
            <ac:spMk id="57" creationId="{661C1056-5875-40CB-8E70-82413C69D55D}"/>
          </ac:spMkLst>
        </pc:spChg>
        <pc:spChg chg="mod">
          <ac:chgData name="LI, Kit-ying Trista" userId="37e067b5-9e92-428c-a064-ed0df3de1e0a" providerId="ADAL" clId="{3AF3213F-7DC0-491A-A24A-BE495611F9B9}" dt="2018-07-04T07:59:29.245" v="3533" actId="1076"/>
          <ac:spMkLst>
            <pc:docMk/>
            <pc:sldMk cId="1593492822" sldId="472"/>
            <ac:spMk id="58" creationId="{5DB76438-9DE0-41F3-9D5E-F24BFA56FA4E}"/>
          </ac:spMkLst>
        </pc:spChg>
        <pc:spChg chg="del mod">
          <ac:chgData name="LI, Kit-ying Trista" userId="37e067b5-9e92-428c-a064-ed0df3de1e0a" providerId="ADAL" clId="{3AF3213F-7DC0-491A-A24A-BE495611F9B9}" dt="2018-07-04T08:06:01.848" v="3629" actId="478"/>
          <ac:spMkLst>
            <pc:docMk/>
            <pc:sldMk cId="1593492822" sldId="472"/>
            <ac:spMk id="59" creationId="{E817F8FC-C0EB-4E9D-B4D3-3EEBE7B339B6}"/>
          </ac:spMkLst>
        </pc:spChg>
        <pc:spChg chg="del mod">
          <ac:chgData name="LI, Kit-ying Trista" userId="37e067b5-9e92-428c-a064-ed0df3de1e0a" providerId="ADAL" clId="{3AF3213F-7DC0-491A-A24A-BE495611F9B9}" dt="2018-07-04T08:05:57.019" v="3627" actId="478"/>
          <ac:spMkLst>
            <pc:docMk/>
            <pc:sldMk cId="1593492822" sldId="472"/>
            <ac:spMk id="60" creationId="{743E0621-3BA2-443D-824F-3C8FFBC0BCF0}"/>
          </ac:spMkLst>
        </pc:spChg>
        <pc:spChg chg="add mod">
          <ac:chgData name="LI, Kit-ying Trista" userId="37e067b5-9e92-428c-a064-ed0df3de1e0a" providerId="ADAL" clId="{3AF3213F-7DC0-491A-A24A-BE495611F9B9}" dt="2018-07-04T08:04:35.323" v="3618" actId="14100"/>
          <ac:spMkLst>
            <pc:docMk/>
            <pc:sldMk cId="1593492822" sldId="472"/>
            <ac:spMk id="61" creationId="{46F116B5-F75B-499E-8604-85EF03CD1A32}"/>
          </ac:spMkLst>
        </pc:spChg>
        <pc:spChg chg="del mod">
          <ac:chgData name="LI, Kit-ying Trista" userId="37e067b5-9e92-428c-a064-ed0df3de1e0a" providerId="ADAL" clId="{3AF3213F-7DC0-491A-A24A-BE495611F9B9}" dt="2018-07-04T08:05:43.224" v="3626" actId="478"/>
          <ac:spMkLst>
            <pc:docMk/>
            <pc:sldMk cId="1593492822" sldId="472"/>
            <ac:spMk id="62" creationId="{289303BD-4C24-487A-893F-AA420831FAFE}"/>
          </ac:spMkLst>
        </pc:spChg>
        <pc:spChg chg="del mod">
          <ac:chgData name="LI, Kit-ying Trista" userId="37e067b5-9e92-428c-a064-ed0df3de1e0a" providerId="ADAL" clId="{3AF3213F-7DC0-491A-A24A-BE495611F9B9}" dt="2018-07-04T08:05:43.224" v="3626" actId="478"/>
          <ac:spMkLst>
            <pc:docMk/>
            <pc:sldMk cId="1593492822" sldId="472"/>
            <ac:spMk id="63" creationId="{0D85564D-BFE6-4449-952A-16DA5593F75F}"/>
          </ac:spMkLst>
        </pc:spChg>
        <pc:spChg chg="del mod">
          <ac:chgData name="LI, Kit-ying Trista" userId="37e067b5-9e92-428c-a064-ed0df3de1e0a" providerId="ADAL" clId="{3AF3213F-7DC0-491A-A24A-BE495611F9B9}" dt="2018-07-04T08:05:43.224" v="3626" actId="478"/>
          <ac:spMkLst>
            <pc:docMk/>
            <pc:sldMk cId="1593492822" sldId="472"/>
            <ac:spMk id="64" creationId="{3C903AD1-9C2F-4C06-AF36-4400364C9C22}"/>
          </ac:spMkLst>
        </pc:spChg>
        <pc:spChg chg="del mod">
          <ac:chgData name="LI, Kit-ying Trista" userId="37e067b5-9e92-428c-a064-ed0df3de1e0a" providerId="ADAL" clId="{3AF3213F-7DC0-491A-A24A-BE495611F9B9}" dt="2018-07-04T08:05:57.019" v="3627" actId="478"/>
          <ac:spMkLst>
            <pc:docMk/>
            <pc:sldMk cId="1593492822" sldId="472"/>
            <ac:spMk id="65" creationId="{44EFAE28-A80F-4DDD-B3FF-9C399D13C3AF}"/>
          </ac:spMkLst>
        </pc:spChg>
        <pc:spChg chg="del mod">
          <ac:chgData name="LI, Kit-ying Trista" userId="37e067b5-9e92-428c-a064-ed0df3de1e0a" providerId="ADAL" clId="{3AF3213F-7DC0-491A-A24A-BE495611F9B9}" dt="2018-07-04T08:05:57.019" v="3627" actId="478"/>
          <ac:spMkLst>
            <pc:docMk/>
            <pc:sldMk cId="1593492822" sldId="472"/>
            <ac:spMk id="68" creationId="{E919CF51-6777-4557-95C9-6DBD1443CECD}"/>
          </ac:spMkLst>
        </pc:spChg>
        <pc:spChg chg="del mod">
          <ac:chgData name="LI, Kit-ying Trista" userId="37e067b5-9e92-428c-a064-ed0df3de1e0a" providerId="ADAL" clId="{3AF3213F-7DC0-491A-A24A-BE495611F9B9}" dt="2018-07-04T08:05:43.224" v="3626" actId="478"/>
          <ac:spMkLst>
            <pc:docMk/>
            <pc:sldMk cId="1593492822" sldId="472"/>
            <ac:spMk id="69" creationId="{EC45646B-9DA0-4FE3-88FF-006A75A5759E}"/>
          </ac:spMkLst>
        </pc:spChg>
        <pc:spChg chg="del mod">
          <ac:chgData name="LI, Kit-ying Trista" userId="37e067b5-9e92-428c-a064-ed0df3de1e0a" providerId="ADAL" clId="{3AF3213F-7DC0-491A-A24A-BE495611F9B9}" dt="2018-07-04T08:06:08.558" v="3632" actId="478"/>
          <ac:spMkLst>
            <pc:docMk/>
            <pc:sldMk cId="1593492822" sldId="472"/>
            <ac:spMk id="72" creationId="{31E8F819-04E3-469C-B49A-BE4A2C1EC4C8}"/>
          </ac:spMkLst>
        </pc:spChg>
        <pc:spChg chg="mod">
          <ac:chgData name="LI, Kit-ying Trista" userId="37e067b5-9e92-428c-a064-ed0df3de1e0a" providerId="ADAL" clId="{3AF3213F-7DC0-491A-A24A-BE495611F9B9}" dt="2018-07-04T07:59:29.245" v="3533" actId="1076"/>
          <ac:spMkLst>
            <pc:docMk/>
            <pc:sldMk cId="1593492822" sldId="472"/>
            <ac:spMk id="73" creationId="{292F9415-CC92-4EF3-A6C5-FA80B78BFACC}"/>
          </ac:spMkLst>
        </pc:spChg>
        <pc:spChg chg="mod">
          <ac:chgData name="LI, Kit-ying Trista" userId="37e067b5-9e92-428c-a064-ed0df3de1e0a" providerId="ADAL" clId="{3AF3213F-7DC0-491A-A24A-BE495611F9B9}" dt="2018-07-04T07:59:29.245" v="3533" actId="1076"/>
          <ac:spMkLst>
            <pc:docMk/>
            <pc:sldMk cId="1593492822" sldId="472"/>
            <ac:spMk id="74" creationId="{0E74C0AE-0CF9-4964-ACFF-5A21D47A7402}"/>
          </ac:spMkLst>
        </pc:spChg>
        <pc:spChg chg="del mod">
          <ac:chgData name="LI, Kit-ying Trista" userId="37e067b5-9e92-428c-a064-ed0df3de1e0a" providerId="ADAL" clId="{3AF3213F-7DC0-491A-A24A-BE495611F9B9}" dt="2018-07-04T08:03:10.688" v="3604" actId="478"/>
          <ac:spMkLst>
            <pc:docMk/>
            <pc:sldMk cId="1593492822" sldId="472"/>
            <ac:spMk id="76" creationId="{E164ECF4-C81D-4E7E-830D-6C08EF0F170B}"/>
          </ac:spMkLst>
        </pc:spChg>
        <pc:spChg chg="del mod">
          <ac:chgData name="LI, Kit-ying Trista" userId="37e067b5-9e92-428c-a064-ed0df3de1e0a" providerId="ADAL" clId="{3AF3213F-7DC0-491A-A24A-BE495611F9B9}" dt="2018-07-04T08:06:08.558" v="3632" actId="478"/>
          <ac:spMkLst>
            <pc:docMk/>
            <pc:sldMk cId="1593492822" sldId="472"/>
            <ac:spMk id="77" creationId="{CF1EF182-8FA9-4024-8217-57BBBEB45D07}"/>
          </ac:spMkLst>
        </pc:spChg>
        <pc:spChg chg="mod">
          <ac:chgData name="LI, Kit-ying Trista" userId="37e067b5-9e92-428c-a064-ed0df3de1e0a" providerId="ADAL" clId="{3AF3213F-7DC0-491A-A24A-BE495611F9B9}" dt="2018-07-04T08:04:56.268" v="3623" actId="14100"/>
          <ac:spMkLst>
            <pc:docMk/>
            <pc:sldMk cId="1593492822" sldId="472"/>
            <ac:spMk id="78" creationId="{8C54BA8A-0717-4DC5-8BEA-8F1DECA2A4AE}"/>
          </ac:spMkLst>
        </pc:spChg>
        <pc:spChg chg="del mod">
          <ac:chgData name="LI, Kit-ying Trista" userId="37e067b5-9e92-428c-a064-ed0df3de1e0a" providerId="ADAL" clId="{3AF3213F-7DC0-491A-A24A-BE495611F9B9}" dt="2018-07-04T08:05:57.019" v="3627" actId="478"/>
          <ac:spMkLst>
            <pc:docMk/>
            <pc:sldMk cId="1593492822" sldId="472"/>
            <ac:spMk id="80" creationId="{5FB0C7C0-8C73-4433-9172-42021A1B45A6}"/>
          </ac:spMkLst>
        </pc:spChg>
        <pc:spChg chg="del mod">
          <ac:chgData name="LI, Kit-ying Trista" userId="37e067b5-9e92-428c-a064-ed0df3de1e0a" providerId="ADAL" clId="{3AF3213F-7DC0-491A-A24A-BE495611F9B9}" dt="2018-07-04T08:05:57.019" v="3627" actId="478"/>
          <ac:spMkLst>
            <pc:docMk/>
            <pc:sldMk cId="1593492822" sldId="472"/>
            <ac:spMk id="81" creationId="{D6836334-860A-424C-80CD-A6A568F73A5A}"/>
          </ac:spMkLst>
        </pc:spChg>
      </pc:sldChg>
      <pc:sldChg chg="addSp modSp">
        <pc:chgData name="LI, Kit-ying Trista" userId="37e067b5-9e92-428c-a064-ed0df3de1e0a" providerId="ADAL" clId="{3AF3213F-7DC0-491A-A24A-BE495611F9B9}" dt="2018-07-11T09:25:39.980" v="3808" actId="20577"/>
        <pc:sldMkLst>
          <pc:docMk/>
          <pc:sldMk cId="3542722650" sldId="473"/>
        </pc:sldMkLst>
        <pc:spChg chg="mod">
          <ac:chgData name="LI, Kit-ying Trista" userId="37e067b5-9e92-428c-a064-ed0df3de1e0a" providerId="ADAL" clId="{3AF3213F-7DC0-491A-A24A-BE495611F9B9}" dt="2018-07-04T08:20:25.840" v="3726" actId="404"/>
          <ac:spMkLst>
            <pc:docMk/>
            <pc:sldMk cId="3542722650" sldId="473"/>
            <ac:spMk id="26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19:31.801" v="3712" actId="1076"/>
          <ac:spMkLst>
            <pc:docMk/>
            <pc:sldMk cId="3542722650" sldId="473"/>
            <ac:spMk id="31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17:48.110" v="3690" actId="1076"/>
          <ac:spMkLst>
            <pc:docMk/>
            <pc:sldMk cId="3542722650" sldId="473"/>
            <ac:spMk id="32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19:49.385" v="3716" actId="14100"/>
          <ac:spMkLst>
            <pc:docMk/>
            <pc:sldMk cId="3542722650" sldId="473"/>
            <ac:spMk id="42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19:23.859" v="3709" actId="20577"/>
          <ac:spMkLst>
            <pc:docMk/>
            <pc:sldMk cId="3542722650" sldId="473"/>
            <ac:spMk id="43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21:04.171" v="3763" actId="1076"/>
          <ac:spMkLst>
            <pc:docMk/>
            <pc:sldMk cId="3542722650" sldId="473"/>
            <ac:spMk id="46" creationId="{F72656DC-0476-4AF3-9786-C243C6B9F3D8}"/>
          </ac:spMkLst>
        </pc:spChg>
        <pc:spChg chg="add mod">
          <ac:chgData name="LI, Kit-ying Trista" userId="37e067b5-9e92-428c-a064-ed0df3de1e0a" providerId="ADAL" clId="{3AF3213F-7DC0-491A-A24A-BE495611F9B9}" dt="2018-07-11T09:25:39.980" v="3808" actId="20577"/>
          <ac:spMkLst>
            <pc:docMk/>
            <pc:sldMk cId="3542722650" sldId="473"/>
            <ac:spMk id="47" creationId="{F24B9FB6-E942-45C7-BB6E-B59F1C96F296}"/>
          </ac:spMkLst>
        </pc:spChg>
        <pc:grpChg chg="mod">
          <ac:chgData name="LI, Kit-ying Trista" userId="37e067b5-9e92-428c-a064-ed0df3de1e0a" providerId="ADAL" clId="{3AF3213F-7DC0-491A-A24A-BE495611F9B9}" dt="2018-07-04T08:19:49.385" v="3716" actId="14100"/>
          <ac:grpSpMkLst>
            <pc:docMk/>
            <pc:sldMk cId="3542722650" sldId="473"/>
            <ac:grpSpMk id="6" creationId="{00000000-0000-0000-0000-000000000000}"/>
          </ac:grpSpMkLst>
        </pc:grpChg>
        <pc:grpChg chg="mod">
          <ac:chgData name="LI, Kit-ying Trista" userId="37e067b5-9e92-428c-a064-ed0df3de1e0a" providerId="ADAL" clId="{3AF3213F-7DC0-491A-A24A-BE495611F9B9}" dt="2018-07-04T08:19:49.385" v="3716" actId="14100"/>
          <ac:grpSpMkLst>
            <pc:docMk/>
            <pc:sldMk cId="3542722650" sldId="473"/>
            <ac:grpSpMk id="9" creationId="{00000000-0000-0000-0000-000000000000}"/>
          </ac:grpSpMkLst>
        </pc:grpChg>
        <pc:grpChg chg="mod">
          <ac:chgData name="LI, Kit-ying Trista" userId="37e067b5-9e92-428c-a064-ed0df3de1e0a" providerId="ADAL" clId="{3AF3213F-7DC0-491A-A24A-BE495611F9B9}" dt="2018-07-04T08:19:49.385" v="3716" actId="14100"/>
          <ac:grpSpMkLst>
            <pc:docMk/>
            <pc:sldMk cId="3542722650" sldId="473"/>
            <ac:grpSpMk id="12" creationId="{00000000-0000-0000-0000-000000000000}"/>
          </ac:grpSpMkLst>
        </pc:grpChg>
        <pc:grpChg chg="mod">
          <ac:chgData name="LI, Kit-ying Trista" userId="37e067b5-9e92-428c-a064-ed0df3de1e0a" providerId="ADAL" clId="{3AF3213F-7DC0-491A-A24A-BE495611F9B9}" dt="2018-07-04T08:19:49.385" v="3716" actId="14100"/>
          <ac:grpSpMkLst>
            <pc:docMk/>
            <pc:sldMk cId="3542722650" sldId="473"/>
            <ac:grpSpMk id="15" creationId="{00000000-0000-0000-0000-000000000000}"/>
          </ac:grpSpMkLst>
        </pc:grpChg>
        <pc:grpChg chg="mod">
          <ac:chgData name="LI, Kit-ying Trista" userId="37e067b5-9e92-428c-a064-ed0df3de1e0a" providerId="ADAL" clId="{3AF3213F-7DC0-491A-A24A-BE495611F9B9}" dt="2018-07-04T08:19:49.385" v="3716" actId="14100"/>
          <ac:grpSpMkLst>
            <pc:docMk/>
            <pc:sldMk cId="3542722650" sldId="473"/>
            <ac:grpSpMk id="18" creationId="{00000000-0000-0000-0000-000000000000}"/>
          </ac:grpSpMkLst>
        </pc:grpChg>
        <pc:grpChg chg="mod">
          <ac:chgData name="LI, Kit-ying Trista" userId="37e067b5-9e92-428c-a064-ed0df3de1e0a" providerId="ADAL" clId="{3AF3213F-7DC0-491A-A24A-BE495611F9B9}" dt="2018-07-04T08:19:49.385" v="3716" actId="14100"/>
          <ac:grpSpMkLst>
            <pc:docMk/>
            <pc:sldMk cId="3542722650" sldId="473"/>
            <ac:grpSpMk id="21" creationId="{00000000-0000-0000-0000-000000000000}"/>
          </ac:grpSpMkLst>
        </pc:grpChg>
        <pc:grpChg chg="mod">
          <ac:chgData name="LI, Kit-ying Trista" userId="37e067b5-9e92-428c-a064-ed0df3de1e0a" providerId="ADAL" clId="{3AF3213F-7DC0-491A-A24A-BE495611F9B9}" dt="2018-07-04T08:17:14.161" v="3682" actId="1076"/>
          <ac:grpSpMkLst>
            <pc:docMk/>
            <pc:sldMk cId="3542722650" sldId="473"/>
            <ac:grpSpMk id="24" creationId="{00000000-0000-0000-0000-000000000000}"/>
          </ac:grpSpMkLst>
        </pc:grpChg>
        <pc:grpChg chg="mod">
          <ac:chgData name="LI, Kit-ying Trista" userId="37e067b5-9e92-428c-a064-ed0df3de1e0a" providerId="ADAL" clId="{3AF3213F-7DC0-491A-A24A-BE495611F9B9}" dt="2018-07-04T08:19:34.721" v="3713" actId="14100"/>
          <ac:grpSpMkLst>
            <pc:docMk/>
            <pc:sldMk cId="3542722650" sldId="473"/>
            <ac:grpSpMk id="27" creationId="{00000000-0000-0000-0000-000000000000}"/>
          </ac:grpSpMkLst>
        </pc:grpChg>
        <pc:grpChg chg="add">
          <ac:chgData name="LI, Kit-ying Trista" userId="37e067b5-9e92-428c-a064-ed0df3de1e0a" providerId="ADAL" clId="{3AF3213F-7DC0-491A-A24A-BE495611F9B9}" dt="2018-07-04T08:10:20.877" v="3669" actId="1076"/>
          <ac:grpSpMkLst>
            <pc:docMk/>
            <pc:sldMk cId="3542722650" sldId="473"/>
            <ac:grpSpMk id="44" creationId="{60A88F2A-08B1-4772-B8E7-D73B92502654}"/>
          </ac:grpSpMkLst>
        </pc:grpChg>
        <pc:picChg chg="mod">
          <ac:chgData name="LI, Kit-ying Trista" userId="37e067b5-9e92-428c-a064-ed0df3de1e0a" providerId="ADAL" clId="{3AF3213F-7DC0-491A-A24A-BE495611F9B9}" dt="2018-07-04T08:18:00.523" v="3693" actId="14100"/>
          <ac:picMkLst>
            <pc:docMk/>
            <pc:sldMk cId="3542722650" sldId="473"/>
            <ac:picMk id="33" creationId="{00000000-0000-0000-0000-000000000000}"/>
          </ac:picMkLst>
        </pc:picChg>
        <pc:picChg chg="mod">
          <ac:chgData name="LI, Kit-ying Trista" userId="37e067b5-9e92-428c-a064-ed0df3de1e0a" providerId="ADAL" clId="{3AF3213F-7DC0-491A-A24A-BE495611F9B9}" dt="2018-07-04T08:19:49.385" v="3716" actId="14100"/>
          <ac:picMkLst>
            <pc:docMk/>
            <pc:sldMk cId="3542722650" sldId="473"/>
            <ac:picMk id="41" creationId="{00000000-0000-0000-0000-000000000000}"/>
          </ac:picMkLst>
        </pc:picChg>
        <pc:cxnChg chg="mod">
          <ac:chgData name="LI, Kit-ying Trista" userId="37e067b5-9e92-428c-a064-ed0df3de1e0a" providerId="ADAL" clId="{3AF3213F-7DC0-491A-A24A-BE495611F9B9}" dt="2018-07-04T08:19:49.385" v="3716" actId="14100"/>
          <ac:cxnSpMkLst>
            <pc:docMk/>
            <pc:sldMk cId="3542722650" sldId="473"/>
            <ac:cxnSpMk id="34" creationId="{00000000-0000-0000-0000-000000000000}"/>
          </ac:cxnSpMkLst>
        </pc:cxnChg>
        <pc:cxnChg chg="mod">
          <ac:chgData name="LI, Kit-ying Trista" userId="37e067b5-9e92-428c-a064-ed0df3de1e0a" providerId="ADAL" clId="{3AF3213F-7DC0-491A-A24A-BE495611F9B9}" dt="2018-07-04T08:19:43.627" v="3714" actId="403"/>
          <ac:cxnSpMkLst>
            <pc:docMk/>
            <pc:sldMk cId="3542722650" sldId="473"/>
            <ac:cxnSpMk id="35" creationId="{00000000-0000-0000-0000-000000000000}"/>
          </ac:cxnSpMkLst>
        </pc:cxnChg>
        <pc:cxnChg chg="mod">
          <ac:chgData name="LI, Kit-ying Trista" userId="37e067b5-9e92-428c-a064-ed0df3de1e0a" providerId="ADAL" clId="{3AF3213F-7DC0-491A-A24A-BE495611F9B9}" dt="2018-07-04T08:19:49.385" v="3716" actId="14100"/>
          <ac:cxnSpMkLst>
            <pc:docMk/>
            <pc:sldMk cId="3542722650" sldId="473"/>
            <ac:cxnSpMk id="36" creationId="{00000000-0000-0000-0000-000000000000}"/>
          </ac:cxnSpMkLst>
        </pc:cxnChg>
        <pc:cxnChg chg="mod">
          <ac:chgData name="LI, Kit-ying Trista" userId="37e067b5-9e92-428c-a064-ed0df3de1e0a" providerId="ADAL" clId="{3AF3213F-7DC0-491A-A24A-BE495611F9B9}" dt="2018-07-04T08:20:05.526" v="3721" actId="14100"/>
          <ac:cxnSpMkLst>
            <pc:docMk/>
            <pc:sldMk cId="3542722650" sldId="473"/>
            <ac:cxnSpMk id="37" creationId="{00000000-0000-0000-0000-000000000000}"/>
          </ac:cxnSpMkLst>
        </pc:cxnChg>
        <pc:cxnChg chg="mod">
          <ac:chgData name="LI, Kit-ying Trista" userId="37e067b5-9e92-428c-a064-ed0df3de1e0a" providerId="ADAL" clId="{3AF3213F-7DC0-491A-A24A-BE495611F9B9}" dt="2018-07-04T08:19:49.385" v="3716" actId="14100"/>
          <ac:cxnSpMkLst>
            <pc:docMk/>
            <pc:sldMk cId="3542722650" sldId="473"/>
            <ac:cxnSpMk id="38" creationId="{00000000-0000-0000-0000-000000000000}"/>
          </ac:cxnSpMkLst>
        </pc:cxnChg>
        <pc:cxnChg chg="mod">
          <ac:chgData name="LI, Kit-ying Trista" userId="37e067b5-9e92-428c-a064-ed0df3de1e0a" providerId="ADAL" clId="{3AF3213F-7DC0-491A-A24A-BE495611F9B9}" dt="2018-07-04T08:19:59.667" v="3720" actId="14100"/>
          <ac:cxnSpMkLst>
            <pc:docMk/>
            <pc:sldMk cId="3542722650" sldId="473"/>
            <ac:cxnSpMk id="39" creationId="{00000000-0000-0000-0000-000000000000}"/>
          </ac:cxnSpMkLst>
        </pc:cxnChg>
        <pc:cxnChg chg="mod">
          <ac:chgData name="LI, Kit-ying Trista" userId="37e067b5-9e92-428c-a064-ed0df3de1e0a" providerId="ADAL" clId="{3AF3213F-7DC0-491A-A24A-BE495611F9B9}" dt="2018-07-04T08:19:49.385" v="3716" actId="14100"/>
          <ac:cxnSpMkLst>
            <pc:docMk/>
            <pc:sldMk cId="3542722650" sldId="473"/>
            <ac:cxnSpMk id="40" creationId="{00000000-0000-0000-0000-000000000000}"/>
          </ac:cxnSpMkLst>
        </pc:cxnChg>
      </pc:sldChg>
      <pc:sldChg chg="addSp modSp">
        <pc:chgData name="LI, Kit-ying Trista" userId="37e067b5-9e92-428c-a064-ed0df3de1e0a" providerId="ADAL" clId="{3AF3213F-7DC0-491A-A24A-BE495611F9B9}" dt="2018-07-11T09:25:51.889" v="3813" actId="20577"/>
        <pc:sldMkLst>
          <pc:docMk/>
          <pc:sldMk cId="1801924674" sldId="474"/>
        </pc:sldMkLst>
        <pc:spChg chg="add mod">
          <ac:chgData name="LI, Kit-ying Trista" userId="37e067b5-9e92-428c-a064-ed0df3de1e0a" providerId="ADAL" clId="{3AF3213F-7DC0-491A-A24A-BE495611F9B9}" dt="2018-07-04T08:23:34.296" v="3778" actId="1076"/>
          <ac:spMkLst>
            <pc:docMk/>
            <pc:sldMk cId="1801924674" sldId="474"/>
            <ac:spMk id="2" creationId="{472168C5-7353-40B4-BAD8-9E939FAB9896}"/>
          </ac:spMkLst>
        </pc:spChg>
        <pc:spChg chg="mod">
          <ac:chgData name="LI, Kit-ying Trista" userId="37e067b5-9e92-428c-a064-ed0df3de1e0a" providerId="ADAL" clId="{3AF3213F-7DC0-491A-A24A-BE495611F9B9}" dt="2018-07-04T08:24:45.527" v="3783" actId="403"/>
          <ac:spMkLst>
            <pc:docMk/>
            <pc:sldMk cId="1801924674" sldId="474"/>
            <ac:spMk id="8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24:45.527" v="3783" actId="403"/>
          <ac:spMkLst>
            <pc:docMk/>
            <pc:sldMk cId="1801924674" sldId="474"/>
            <ac:spMk id="11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24:45.527" v="3783" actId="403"/>
          <ac:spMkLst>
            <pc:docMk/>
            <pc:sldMk cId="1801924674" sldId="474"/>
            <ac:spMk id="14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24:45.527" v="3783" actId="403"/>
          <ac:spMkLst>
            <pc:docMk/>
            <pc:sldMk cId="1801924674" sldId="474"/>
            <ac:spMk id="17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24:45.527" v="3783" actId="403"/>
          <ac:spMkLst>
            <pc:docMk/>
            <pc:sldMk cId="1801924674" sldId="474"/>
            <ac:spMk id="20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24:45.527" v="3783" actId="403"/>
          <ac:spMkLst>
            <pc:docMk/>
            <pc:sldMk cId="1801924674" sldId="474"/>
            <ac:spMk id="23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24:45.527" v="3783" actId="403"/>
          <ac:spMkLst>
            <pc:docMk/>
            <pc:sldMk cId="1801924674" sldId="474"/>
            <ac:spMk id="26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24:50.521" v="3785" actId="14100"/>
          <ac:spMkLst>
            <pc:docMk/>
            <pc:sldMk cId="1801924674" sldId="474"/>
            <ac:spMk id="27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24:50.521" v="3785" actId="14100"/>
          <ac:spMkLst>
            <pc:docMk/>
            <pc:sldMk cId="1801924674" sldId="474"/>
            <ac:spMk id="28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24:50.521" v="3785" actId="14100"/>
          <ac:spMkLst>
            <pc:docMk/>
            <pc:sldMk cId="1801924674" sldId="474"/>
            <ac:spMk id="29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24:50.521" v="3785" actId="14100"/>
          <ac:spMkLst>
            <pc:docMk/>
            <pc:sldMk cId="1801924674" sldId="474"/>
            <ac:spMk id="30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24:50.521" v="3785" actId="14100"/>
          <ac:spMkLst>
            <pc:docMk/>
            <pc:sldMk cId="1801924674" sldId="474"/>
            <ac:spMk id="31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24:50.521" v="3785" actId="14100"/>
          <ac:spMkLst>
            <pc:docMk/>
            <pc:sldMk cId="1801924674" sldId="474"/>
            <ac:spMk id="32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24:50.521" v="3785" actId="14100"/>
          <ac:spMkLst>
            <pc:docMk/>
            <pc:sldMk cId="1801924674" sldId="474"/>
            <ac:spMk id="33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21:52.764" v="3764" actId="1076"/>
          <ac:spMkLst>
            <pc:docMk/>
            <pc:sldMk cId="1801924674" sldId="474"/>
            <ac:spMk id="34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22:55.983" v="3769" actId="14100"/>
          <ac:spMkLst>
            <pc:docMk/>
            <pc:sldMk cId="1801924674" sldId="474"/>
            <ac:spMk id="35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23:04.601" v="3770" actId="403"/>
          <ac:spMkLst>
            <pc:docMk/>
            <pc:sldMk cId="1801924674" sldId="474"/>
            <ac:spMk id="36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23:04.601" v="3770" actId="403"/>
          <ac:spMkLst>
            <pc:docMk/>
            <pc:sldMk cId="1801924674" sldId="474"/>
            <ac:spMk id="39" creationId="{00000000-0000-0000-0000-000000000000}"/>
          </ac:spMkLst>
        </pc:spChg>
        <pc:spChg chg="mod">
          <ac:chgData name="LI, Kit-ying Trista" userId="37e067b5-9e92-428c-a064-ed0df3de1e0a" providerId="ADAL" clId="{3AF3213F-7DC0-491A-A24A-BE495611F9B9}" dt="2018-07-04T08:24:45.527" v="3783" actId="403"/>
          <ac:spMkLst>
            <pc:docMk/>
            <pc:sldMk cId="1801924674" sldId="474"/>
            <ac:spMk id="42" creationId="{00000000-0000-0000-0000-000000000000}"/>
          </ac:spMkLst>
        </pc:spChg>
        <pc:spChg chg="add mod">
          <ac:chgData name="LI, Kit-ying Trista" userId="37e067b5-9e92-428c-a064-ed0df3de1e0a" providerId="ADAL" clId="{3AF3213F-7DC0-491A-A24A-BE495611F9B9}" dt="2018-07-11T09:25:51.889" v="3813" actId="20577"/>
          <ac:spMkLst>
            <pc:docMk/>
            <pc:sldMk cId="1801924674" sldId="474"/>
            <ac:spMk id="43" creationId="{DF0AFF71-63DC-408D-850C-234CA5D2F459}"/>
          </ac:spMkLst>
        </pc:spChg>
        <pc:spChg chg="add mod">
          <ac:chgData name="LI, Kit-ying Trista" userId="37e067b5-9e92-428c-a064-ed0df3de1e0a" providerId="ADAL" clId="{3AF3213F-7DC0-491A-A24A-BE495611F9B9}" dt="2018-07-04T08:23:41.692" v="3780" actId="1076"/>
          <ac:spMkLst>
            <pc:docMk/>
            <pc:sldMk cId="1801924674" sldId="474"/>
            <ac:spMk id="44" creationId="{536D5527-8084-442B-A06D-2EF2F5CCA27F}"/>
          </ac:spMkLst>
        </pc:spChg>
        <pc:spChg chg="add mod">
          <ac:chgData name="LI, Kit-ying Trista" userId="37e067b5-9e92-428c-a064-ed0df3de1e0a" providerId="ADAL" clId="{3AF3213F-7DC0-491A-A24A-BE495611F9B9}" dt="2018-07-04T08:23:49.387" v="3782" actId="1076"/>
          <ac:spMkLst>
            <pc:docMk/>
            <pc:sldMk cId="1801924674" sldId="474"/>
            <ac:spMk id="45" creationId="{0CE6D2E1-DE05-4321-817B-8AEE37E0ECC3}"/>
          </ac:spMkLst>
        </pc:spChg>
        <pc:grpChg chg="mod">
          <ac:chgData name="LI, Kit-ying Trista" userId="37e067b5-9e92-428c-a064-ed0df3de1e0a" providerId="ADAL" clId="{3AF3213F-7DC0-491A-A24A-BE495611F9B9}" dt="2018-07-04T08:24:50.521" v="3785" actId="14100"/>
          <ac:grpSpMkLst>
            <pc:docMk/>
            <pc:sldMk cId="1801924674" sldId="474"/>
            <ac:grpSpMk id="6" creationId="{00000000-0000-0000-0000-000000000000}"/>
          </ac:grpSpMkLst>
        </pc:grpChg>
        <pc:grpChg chg="mod">
          <ac:chgData name="LI, Kit-ying Trista" userId="37e067b5-9e92-428c-a064-ed0df3de1e0a" providerId="ADAL" clId="{3AF3213F-7DC0-491A-A24A-BE495611F9B9}" dt="2018-07-04T08:24:50.521" v="3785" actId="14100"/>
          <ac:grpSpMkLst>
            <pc:docMk/>
            <pc:sldMk cId="1801924674" sldId="474"/>
            <ac:grpSpMk id="9" creationId="{00000000-0000-0000-0000-000000000000}"/>
          </ac:grpSpMkLst>
        </pc:grpChg>
        <pc:grpChg chg="mod">
          <ac:chgData name="LI, Kit-ying Trista" userId="37e067b5-9e92-428c-a064-ed0df3de1e0a" providerId="ADAL" clId="{3AF3213F-7DC0-491A-A24A-BE495611F9B9}" dt="2018-07-04T08:24:50.521" v="3785" actId="14100"/>
          <ac:grpSpMkLst>
            <pc:docMk/>
            <pc:sldMk cId="1801924674" sldId="474"/>
            <ac:grpSpMk id="12" creationId="{00000000-0000-0000-0000-000000000000}"/>
          </ac:grpSpMkLst>
        </pc:grpChg>
        <pc:grpChg chg="mod">
          <ac:chgData name="LI, Kit-ying Trista" userId="37e067b5-9e92-428c-a064-ed0df3de1e0a" providerId="ADAL" clId="{3AF3213F-7DC0-491A-A24A-BE495611F9B9}" dt="2018-07-04T08:24:50.521" v="3785" actId="14100"/>
          <ac:grpSpMkLst>
            <pc:docMk/>
            <pc:sldMk cId="1801924674" sldId="474"/>
            <ac:grpSpMk id="15" creationId="{00000000-0000-0000-0000-000000000000}"/>
          </ac:grpSpMkLst>
        </pc:grpChg>
        <pc:grpChg chg="mod">
          <ac:chgData name="LI, Kit-ying Trista" userId="37e067b5-9e92-428c-a064-ed0df3de1e0a" providerId="ADAL" clId="{3AF3213F-7DC0-491A-A24A-BE495611F9B9}" dt="2018-07-04T08:24:50.521" v="3785" actId="14100"/>
          <ac:grpSpMkLst>
            <pc:docMk/>
            <pc:sldMk cId="1801924674" sldId="474"/>
            <ac:grpSpMk id="18" creationId="{00000000-0000-0000-0000-000000000000}"/>
          </ac:grpSpMkLst>
        </pc:grpChg>
        <pc:grpChg chg="mod">
          <ac:chgData name="LI, Kit-ying Trista" userId="37e067b5-9e92-428c-a064-ed0df3de1e0a" providerId="ADAL" clId="{3AF3213F-7DC0-491A-A24A-BE495611F9B9}" dt="2018-07-04T08:24:50.521" v="3785" actId="14100"/>
          <ac:grpSpMkLst>
            <pc:docMk/>
            <pc:sldMk cId="1801924674" sldId="474"/>
            <ac:grpSpMk id="21" creationId="{00000000-0000-0000-0000-000000000000}"/>
          </ac:grpSpMkLst>
        </pc:grpChg>
        <pc:grpChg chg="mod">
          <ac:chgData name="LI, Kit-ying Trista" userId="37e067b5-9e92-428c-a064-ed0df3de1e0a" providerId="ADAL" clId="{3AF3213F-7DC0-491A-A24A-BE495611F9B9}" dt="2018-07-04T08:24:50.521" v="3785" actId="14100"/>
          <ac:grpSpMkLst>
            <pc:docMk/>
            <pc:sldMk cId="1801924674" sldId="474"/>
            <ac:grpSpMk id="24" creationId="{00000000-0000-0000-0000-000000000000}"/>
          </ac:grpSpMkLst>
        </pc:grpChg>
        <pc:grpChg chg="mod">
          <ac:chgData name="LI, Kit-ying Trista" userId="37e067b5-9e92-428c-a064-ed0df3de1e0a" providerId="ADAL" clId="{3AF3213F-7DC0-491A-A24A-BE495611F9B9}" dt="2018-07-04T08:24:50.521" v="3785" actId="14100"/>
          <ac:grpSpMkLst>
            <pc:docMk/>
            <pc:sldMk cId="1801924674" sldId="474"/>
            <ac:grpSpMk id="40" creationId="{00000000-0000-0000-0000-000000000000}"/>
          </ac:grpSpMkLst>
        </pc:grpChg>
        <pc:picChg chg="mod">
          <ac:chgData name="LI, Kit-ying Trista" userId="37e067b5-9e92-428c-a064-ed0df3de1e0a" providerId="ADAL" clId="{3AF3213F-7DC0-491A-A24A-BE495611F9B9}" dt="2018-07-04T08:23:04.601" v="3770" actId="403"/>
          <ac:picMkLst>
            <pc:docMk/>
            <pc:sldMk cId="1801924674" sldId="474"/>
            <ac:picMk id="37" creationId="{00000000-0000-0000-0000-000000000000}"/>
          </ac:picMkLst>
        </pc:picChg>
        <pc:picChg chg="mod">
          <ac:chgData name="LI, Kit-ying Trista" userId="37e067b5-9e92-428c-a064-ed0df3de1e0a" providerId="ADAL" clId="{3AF3213F-7DC0-491A-A24A-BE495611F9B9}" dt="2018-07-04T08:23:04.601" v="3770" actId="403"/>
          <ac:picMkLst>
            <pc:docMk/>
            <pc:sldMk cId="1801924674" sldId="474"/>
            <ac:picMk id="38" creationId="{00000000-0000-0000-0000-000000000000}"/>
          </ac:picMkLst>
        </pc:picChg>
      </pc:sldChg>
    </pc:docChg>
  </pc:docChgLst>
  <pc:docChgLst>
    <pc:chgData name="LI, Kit-ying Trista" userId="37e067b5-9e92-428c-a064-ed0df3de1e0a" providerId="ADAL" clId="{6512E77F-3DEC-4C1F-85A8-89CD10C5DF54}"/>
    <pc:docChg chg="undo custSel modSld">
      <pc:chgData name="LI, Kit-ying Trista" userId="37e067b5-9e92-428c-a064-ed0df3de1e0a" providerId="ADAL" clId="{6512E77F-3DEC-4C1F-85A8-89CD10C5DF54}" dt="2018-04-20T04:45:43.571" v="373"/>
      <pc:docMkLst>
        <pc:docMk/>
      </pc:docMkLst>
      <pc:sldChg chg="modSp">
        <pc:chgData name="LI, Kit-ying Trista" userId="37e067b5-9e92-428c-a064-ed0df3de1e0a" providerId="ADAL" clId="{6512E77F-3DEC-4C1F-85A8-89CD10C5DF54}" dt="2018-04-20T04:19:23.751" v="364" actId="20577"/>
        <pc:sldMkLst>
          <pc:docMk/>
          <pc:sldMk cId="3743782111" sldId="257"/>
        </pc:sldMkLst>
        <pc:spChg chg="mod">
          <ac:chgData name="LI, Kit-ying Trista" userId="37e067b5-9e92-428c-a064-ed0df3de1e0a" providerId="ADAL" clId="{6512E77F-3DEC-4C1F-85A8-89CD10C5DF54}" dt="2018-04-20T03:36:39.170" v="251" actId="1035"/>
          <ac:spMkLst>
            <pc:docMk/>
            <pc:sldMk cId="3743782111" sldId="257"/>
            <ac:spMk id="2" creationId="{6E964C2D-BF34-4C16-8151-DE67972435BB}"/>
          </ac:spMkLst>
        </pc:spChg>
        <pc:spChg chg="mod">
          <ac:chgData name="LI, Kit-ying Trista" userId="37e067b5-9e92-428c-a064-ed0df3de1e0a" providerId="ADAL" clId="{6512E77F-3DEC-4C1F-85A8-89CD10C5DF54}" dt="2018-04-20T04:19:23.751" v="364" actId="20577"/>
          <ac:spMkLst>
            <pc:docMk/>
            <pc:sldMk cId="3743782111" sldId="257"/>
            <ac:spMk id="3" creationId="{D9845DFB-87A2-4749-B11C-B29423BC50D8}"/>
          </ac:spMkLst>
        </pc:spChg>
        <pc:graphicFrameChg chg="mod">
          <ac:chgData name="LI, Kit-ying Trista" userId="37e067b5-9e92-428c-a064-ed0df3de1e0a" providerId="ADAL" clId="{6512E77F-3DEC-4C1F-85A8-89CD10C5DF54}" dt="2018-04-20T02:18:36.598" v="214" actId="20577"/>
          <ac:graphicFrameMkLst>
            <pc:docMk/>
            <pc:sldMk cId="3743782111" sldId="257"/>
            <ac:graphicFrameMk id="6" creationId="{FA333394-A148-4BA7-9872-8824E297A8AA}"/>
          </ac:graphicFrameMkLst>
        </pc:graphicFrameChg>
      </pc:sldChg>
      <pc:sldChg chg="modSp">
        <pc:chgData name="LI, Kit-ying Trista" userId="37e067b5-9e92-428c-a064-ed0df3de1e0a" providerId="ADAL" clId="{6512E77F-3DEC-4C1F-85A8-89CD10C5DF54}" dt="2018-04-20T04:19:12.980" v="348" actId="20577"/>
        <pc:sldMkLst>
          <pc:docMk/>
          <pc:sldMk cId="2935062177" sldId="261"/>
        </pc:sldMkLst>
        <pc:spChg chg="mod">
          <ac:chgData name="LI, Kit-ying Trista" userId="37e067b5-9e92-428c-a064-ed0df3de1e0a" providerId="ADAL" clId="{6512E77F-3DEC-4C1F-85A8-89CD10C5DF54}" dt="2018-04-20T04:19:12.980" v="348" actId="20577"/>
          <ac:spMkLst>
            <pc:docMk/>
            <pc:sldMk cId="2935062177" sldId="261"/>
            <ac:spMk id="5" creationId="{7CD37E25-3FC6-414C-B197-6A5264C8790D}"/>
          </ac:spMkLst>
        </pc:spChg>
        <pc:spChg chg="mod">
          <ac:chgData name="LI, Kit-ying Trista" userId="37e067b5-9e92-428c-a064-ed0df3de1e0a" providerId="ADAL" clId="{6512E77F-3DEC-4C1F-85A8-89CD10C5DF54}" dt="2018-04-20T02:52:51.234" v="218" actId="20577"/>
          <ac:spMkLst>
            <pc:docMk/>
            <pc:sldMk cId="2935062177" sldId="261"/>
            <ac:spMk id="6" creationId="{80E2F3AB-7B25-43B3-ABAC-17C66875643D}"/>
          </ac:spMkLst>
        </pc:spChg>
      </pc:sldChg>
      <pc:sldChg chg="modSp">
        <pc:chgData name="LI, Kit-ying Trista" userId="37e067b5-9e92-428c-a064-ed0df3de1e0a" providerId="ADAL" clId="{6512E77F-3DEC-4C1F-85A8-89CD10C5DF54}" dt="2018-04-20T02:18:53.878" v="215"/>
        <pc:sldMkLst>
          <pc:docMk/>
          <pc:sldMk cId="1683830790" sldId="263"/>
        </pc:sldMkLst>
        <pc:spChg chg="mod">
          <ac:chgData name="LI, Kit-ying Trista" userId="37e067b5-9e92-428c-a064-ed0df3de1e0a" providerId="ADAL" clId="{6512E77F-3DEC-4C1F-85A8-89CD10C5DF54}" dt="2018-04-20T02:18:26.712" v="198"/>
          <ac:spMkLst>
            <pc:docMk/>
            <pc:sldMk cId="1683830790" sldId="263"/>
            <ac:spMk id="5" creationId="{7CD37E25-3FC6-414C-B197-6A5264C8790D}"/>
          </ac:spMkLst>
        </pc:spChg>
        <pc:spChg chg="mod">
          <ac:chgData name="LI, Kit-ying Trista" userId="37e067b5-9e92-428c-a064-ed0df3de1e0a" providerId="ADAL" clId="{6512E77F-3DEC-4C1F-85A8-89CD10C5DF54}" dt="2018-04-20T02:18:53.878" v="215"/>
          <ac:spMkLst>
            <pc:docMk/>
            <pc:sldMk cId="1683830790" sldId="263"/>
            <ac:spMk id="6" creationId="{80E2F3AB-7B25-43B3-ABAC-17C66875643D}"/>
          </ac:spMkLst>
        </pc:spChg>
      </pc:sldChg>
      <pc:sldChg chg="addSp delSp modSp delAnim">
        <pc:chgData name="LI, Kit-ying Trista" userId="37e067b5-9e92-428c-a064-ed0df3de1e0a" providerId="ADAL" clId="{6512E77F-3DEC-4C1F-85A8-89CD10C5DF54}" dt="2018-04-20T02:17:23.411" v="196" actId="1076"/>
        <pc:sldMkLst>
          <pc:docMk/>
          <pc:sldMk cId="3153869650" sldId="403"/>
        </pc:sldMkLst>
        <pc:spChg chg="mod">
          <ac:chgData name="LI, Kit-ying Trista" userId="37e067b5-9e92-428c-a064-ed0df3de1e0a" providerId="ADAL" clId="{6512E77F-3DEC-4C1F-85A8-89CD10C5DF54}" dt="2018-04-20T01:45:48.691" v="159" actId="1076"/>
          <ac:spMkLst>
            <pc:docMk/>
            <pc:sldMk cId="3153869650" sldId="403"/>
            <ac:spMk id="3" creationId="{4F72D8B3-EC79-4482-89EE-6EBEA0551F6A}"/>
          </ac:spMkLst>
        </pc:spChg>
        <pc:spChg chg="mod">
          <ac:chgData name="LI, Kit-ying Trista" userId="37e067b5-9e92-428c-a064-ed0df3de1e0a" providerId="ADAL" clId="{6512E77F-3DEC-4C1F-85A8-89CD10C5DF54}" dt="2018-04-20T01:44:46.668" v="153" actId="1076"/>
          <ac:spMkLst>
            <pc:docMk/>
            <pc:sldMk cId="3153869650" sldId="403"/>
            <ac:spMk id="5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4-20T01:44:27.429" v="149" actId="20577"/>
          <ac:spMkLst>
            <pc:docMk/>
            <pc:sldMk cId="3153869650" sldId="403"/>
            <ac:spMk id="6" creationId="{1C3AB415-C184-4EB0-AF28-5570B9476CA4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8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9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10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11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12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14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15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4-20T01:40:47.676" v="108" actId="1076"/>
          <ac:spMkLst>
            <pc:docMk/>
            <pc:sldMk cId="3153869650" sldId="403"/>
            <ac:spMk id="18" creationId="{4526EA86-19D7-427A-89A8-D731B4566AD4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24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25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26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27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32" creationId="{1873992B-CF8C-43DC-88F5-A3A72B6784C5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33" creationId="{36BB80EC-0530-43E4-B66C-CCEC2B16FF2D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35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36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37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38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39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41" creationId="{36BB80EC-0530-43E4-B66C-CCEC2B16FF2D}"/>
          </ac:spMkLst>
        </pc:spChg>
        <pc:spChg chg="add mod">
          <ac:chgData name="LI, Kit-ying Trista" userId="37e067b5-9e92-428c-a064-ed0df3de1e0a" providerId="ADAL" clId="{6512E77F-3DEC-4C1F-85A8-89CD10C5DF54}" dt="2018-04-20T01:45:37.263" v="158" actId="1076"/>
          <ac:spMkLst>
            <pc:docMk/>
            <pc:sldMk cId="3153869650" sldId="403"/>
            <ac:spMk id="42" creationId="{DCAFD9E5-8B02-4FD0-9E8C-A6E4FBA8E326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43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44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45" creationId="{00000000-0000-0000-0000-000000000000}"/>
          </ac:spMkLst>
        </pc:spChg>
        <pc:spChg chg="add mod">
          <ac:chgData name="LI, Kit-ying Trista" userId="37e067b5-9e92-428c-a064-ed0df3de1e0a" providerId="ADAL" clId="{6512E77F-3DEC-4C1F-85A8-89CD10C5DF54}" dt="2018-04-20T01:45:27.317" v="157" actId="164"/>
          <ac:spMkLst>
            <pc:docMk/>
            <pc:sldMk cId="3153869650" sldId="403"/>
            <ac:spMk id="46" creationId="{0083D632-190A-440B-97CB-A7948EAAE672}"/>
          </ac:spMkLst>
        </pc:spChg>
        <pc:spChg chg="add mod">
          <ac:chgData name="LI, Kit-ying Trista" userId="37e067b5-9e92-428c-a064-ed0df3de1e0a" providerId="ADAL" clId="{6512E77F-3DEC-4C1F-85A8-89CD10C5DF54}" dt="2018-04-20T02:14:11.031" v="175" actId="14100"/>
          <ac:spMkLst>
            <pc:docMk/>
            <pc:sldMk cId="3153869650" sldId="403"/>
            <ac:spMk id="48" creationId="{2AE38540-C0FD-45A2-8701-940B12EB1CCD}"/>
          </ac:spMkLst>
        </pc:spChg>
        <pc:spChg chg="add mod">
          <ac:chgData name="LI, Kit-ying Trista" userId="37e067b5-9e92-428c-a064-ed0df3de1e0a" providerId="ADAL" clId="{6512E77F-3DEC-4C1F-85A8-89CD10C5DF54}" dt="2018-04-20T02:15:03.583" v="178" actId="1076"/>
          <ac:spMkLst>
            <pc:docMk/>
            <pc:sldMk cId="3153869650" sldId="403"/>
            <ac:spMk id="49" creationId="{6081F772-D2CF-4B26-AE3F-FD2F6135BF8A}"/>
          </ac:spMkLst>
        </pc:spChg>
        <pc:spChg chg="add mod">
          <ac:chgData name="LI, Kit-ying Trista" userId="37e067b5-9e92-428c-a064-ed0df3de1e0a" providerId="ADAL" clId="{6512E77F-3DEC-4C1F-85A8-89CD10C5DF54}" dt="2018-04-20T02:15:10.344" v="180" actId="14100"/>
          <ac:spMkLst>
            <pc:docMk/>
            <pc:sldMk cId="3153869650" sldId="403"/>
            <ac:spMk id="50" creationId="{F800CB7A-0951-41FD-9CE1-D168FF447D57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51" creationId="{896A998B-C468-4D93-8A65-3B79E26576FA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52" creationId="{896A998B-C468-4D93-8A65-3B79E26576FA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53" creationId="{896A998B-C468-4D93-8A65-3B79E26576FA}"/>
          </ac:spMkLst>
        </pc:spChg>
        <pc:spChg chg="del">
          <ac:chgData name="LI, Kit-ying Trista" userId="37e067b5-9e92-428c-a064-ed0df3de1e0a" providerId="ADAL" clId="{6512E77F-3DEC-4C1F-85A8-89CD10C5DF54}" dt="2018-04-20T01:40:15.892" v="86" actId="478"/>
          <ac:spMkLst>
            <pc:docMk/>
            <pc:sldMk cId="3153869650" sldId="403"/>
            <ac:spMk id="54" creationId="{896A998B-C468-4D93-8A65-3B79E26576FA}"/>
          </ac:spMkLst>
        </pc:spChg>
        <pc:spChg chg="add mod">
          <ac:chgData name="LI, Kit-ying Trista" userId="37e067b5-9e92-428c-a064-ed0df3de1e0a" providerId="ADAL" clId="{6512E77F-3DEC-4C1F-85A8-89CD10C5DF54}" dt="2018-04-20T02:16:16.745" v="187" actId="1076"/>
          <ac:spMkLst>
            <pc:docMk/>
            <pc:sldMk cId="3153869650" sldId="403"/>
            <ac:spMk id="55" creationId="{E784C48E-F4B7-41BA-B889-EFABB84A06FA}"/>
          </ac:spMkLst>
        </pc:spChg>
        <pc:spChg chg="add mod">
          <ac:chgData name="LI, Kit-ying Trista" userId="37e067b5-9e92-428c-a064-ed0df3de1e0a" providerId="ADAL" clId="{6512E77F-3DEC-4C1F-85A8-89CD10C5DF54}" dt="2018-04-20T01:46:11.654" v="162" actId="1076"/>
          <ac:spMkLst>
            <pc:docMk/>
            <pc:sldMk cId="3153869650" sldId="403"/>
            <ac:spMk id="56" creationId="{91B092D1-474C-4BCD-BC8D-1B663FA39121}"/>
          </ac:spMkLst>
        </pc:spChg>
        <pc:spChg chg="add mod">
          <ac:chgData name="LI, Kit-ying Trista" userId="37e067b5-9e92-428c-a064-ed0df3de1e0a" providerId="ADAL" clId="{6512E77F-3DEC-4C1F-85A8-89CD10C5DF54}" dt="2018-04-20T02:14:06.003" v="174" actId="1076"/>
          <ac:spMkLst>
            <pc:docMk/>
            <pc:sldMk cId="3153869650" sldId="403"/>
            <ac:spMk id="57" creationId="{2AC5B51E-4489-4B3D-B01B-69D1AC6F2D57}"/>
          </ac:spMkLst>
        </pc:spChg>
        <pc:spChg chg="add mod">
          <ac:chgData name="LI, Kit-ying Trista" userId="37e067b5-9e92-428c-a064-ed0df3de1e0a" providerId="ADAL" clId="{6512E77F-3DEC-4C1F-85A8-89CD10C5DF54}" dt="2018-04-20T02:15:14.120" v="181" actId="1076"/>
          <ac:spMkLst>
            <pc:docMk/>
            <pc:sldMk cId="3153869650" sldId="403"/>
            <ac:spMk id="58" creationId="{BFF9F51A-ED4B-4E26-BBC8-9B6F0CFB2B67}"/>
          </ac:spMkLst>
        </pc:spChg>
        <pc:spChg chg="add mod">
          <ac:chgData name="LI, Kit-ying Trista" userId="37e067b5-9e92-428c-a064-ed0df3de1e0a" providerId="ADAL" clId="{6512E77F-3DEC-4C1F-85A8-89CD10C5DF54}" dt="2018-04-20T02:16:19.879" v="188" actId="1076"/>
          <ac:spMkLst>
            <pc:docMk/>
            <pc:sldMk cId="3153869650" sldId="403"/>
            <ac:spMk id="59" creationId="{C074E0CA-2787-455B-BA23-64CFCCE2F519}"/>
          </ac:spMkLst>
        </pc:spChg>
        <pc:spChg chg="add mod">
          <ac:chgData name="LI, Kit-ying Trista" userId="37e067b5-9e92-428c-a064-ed0df3de1e0a" providerId="ADAL" clId="{6512E77F-3DEC-4C1F-85A8-89CD10C5DF54}" dt="2018-04-20T01:46:27.437" v="163" actId="14100"/>
          <ac:spMkLst>
            <pc:docMk/>
            <pc:sldMk cId="3153869650" sldId="403"/>
            <ac:spMk id="60" creationId="{40276C7C-9DC9-45CE-B1DE-87640E7D8771}"/>
          </ac:spMkLst>
        </pc:spChg>
        <pc:spChg chg="add mod">
          <ac:chgData name="LI, Kit-ying Trista" userId="37e067b5-9e92-428c-a064-ed0df3de1e0a" providerId="ADAL" clId="{6512E77F-3DEC-4C1F-85A8-89CD10C5DF54}" dt="2018-04-20T02:16:36.776" v="190" actId="14100"/>
          <ac:spMkLst>
            <pc:docMk/>
            <pc:sldMk cId="3153869650" sldId="403"/>
            <ac:spMk id="61" creationId="{DDBA3381-7161-4A98-A612-E4AA4447943E}"/>
          </ac:spMkLst>
        </pc:spChg>
        <pc:spChg chg="add mod">
          <ac:chgData name="LI, Kit-ying Trista" userId="37e067b5-9e92-428c-a064-ed0df3de1e0a" providerId="ADAL" clId="{6512E77F-3DEC-4C1F-85A8-89CD10C5DF54}" dt="2018-04-20T02:17:15.873" v="195" actId="1076"/>
          <ac:spMkLst>
            <pc:docMk/>
            <pc:sldMk cId="3153869650" sldId="403"/>
            <ac:spMk id="62" creationId="{70C4CEDD-92F7-4DE1-8738-4F431C2B44DE}"/>
          </ac:spMkLst>
        </pc:spChg>
        <pc:spChg chg="add mod">
          <ac:chgData name="LI, Kit-ying Trista" userId="37e067b5-9e92-428c-a064-ed0df3de1e0a" providerId="ADAL" clId="{6512E77F-3DEC-4C1F-85A8-89CD10C5DF54}" dt="2018-04-20T02:17:23.411" v="196" actId="1076"/>
          <ac:spMkLst>
            <pc:docMk/>
            <pc:sldMk cId="3153869650" sldId="403"/>
            <ac:spMk id="63" creationId="{32E56828-9A35-48CE-9FF2-157B826F46D2}"/>
          </ac:spMkLst>
        </pc:spChg>
        <pc:spChg chg="add mod">
          <ac:chgData name="LI, Kit-ying Trista" userId="37e067b5-9e92-428c-a064-ed0df3de1e0a" providerId="ADAL" clId="{6512E77F-3DEC-4C1F-85A8-89CD10C5DF54}" dt="2018-04-20T02:17:11.910" v="194" actId="1076"/>
          <ac:spMkLst>
            <pc:docMk/>
            <pc:sldMk cId="3153869650" sldId="403"/>
            <ac:spMk id="64" creationId="{F378BCE6-C52A-43B6-A70E-C83952137655}"/>
          </ac:spMkLst>
        </pc:spChg>
        <pc:spChg chg="add mod">
          <ac:chgData name="LI, Kit-ying Trista" userId="37e067b5-9e92-428c-a064-ed0df3de1e0a" providerId="ADAL" clId="{6512E77F-3DEC-4C1F-85A8-89CD10C5DF54}" dt="2018-04-20T02:17:09.529" v="193" actId="1076"/>
          <ac:spMkLst>
            <pc:docMk/>
            <pc:sldMk cId="3153869650" sldId="403"/>
            <ac:spMk id="65" creationId="{70618954-DA5C-46EB-8930-F2D641759887}"/>
          </ac:spMkLst>
        </pc:spChg>
        <pc:grpChg chg="add mod">
          <ac:chgData name="LI, Kit-ying Trista" userId="37e067b5-9e92-428c-a064-ed0df3de1e0a" providerId="ADAL" clId="{6512E77F-3DEC-4C1F-85A8-89CD10C5DF54}" dt="2018-04-20T02:15:25.162" v="183" actId="1076"/>
          <ac:grpSpMkLst>
            <pc:docMk/>
            <pc:sldMk cId="3153869650" sldId="403"/>
            <ac:grpSpMk id="7" creationId="{7A79072A-ADA4-4730-BAE2-9C4E1B5C7A38}"/>
          </ac:grpSpMkLst>
        </pc:grpChg>
        <pc:picChg chg="del">
          <ac:chgData name="LI, Kit-ying Trista" userId="37e067b5-9e92-428c-a064-ed0df3de1e0a" providerId="ADAL" clId="{6512E77F-3DEC-4C1F-85A8-89CD10C5DF54}" dt="2018-04-20T01:40:15.892" v="86" actId="478"/>
          <ac:picMkLst>
            <pc:docMk/>
            <pc:sldMk cId="3153869650" sldId="403"/>
            <ac:picMk id="2" creationId="{00000000-0000-0000-0000-000000000000}"/>
          </ac:picMkLst>
        </pc:picChg>
        <pc:picChg chg="del">
          <ac:chgData name="LI, Kit-ying Trista" userId="37e067b5-9e92-428c-a064-ed0df3de1e0a" providerId="ADAL" clId="{6512E77F-3DEC-4C1F-85A8-89CD10C5DF54}" dt="2018-04-20T01:40:15.892" v="86" actId="478"/>
          <ac:picMkLst>
            <pc:docMk/>
            <pc:sldMk cId="3153869650" sldId="403"/>
            <ac:picMk id="16" creationId="{00000000-0000-0000-0000-000000000000}"/>
          </ac:picMkLst>
        </pc:picChg>
        <pc:picChg chg="mod">
          <ac:chgData name="LI, Kit-ying Trista" userId="37e067b5-9e92-428c-a064-ed0df3de1e0a" providerId="ADAL" clId="{6512E77F-3DEC-4C1F-85A8-89CD10C5DF54}" dt="2018-04-20T01:40:44.640" v="107" actId="1076"/>
          <ac:picMkLst>
            <pc:docMk/>
            <pc:sldMk cId="3153869650" sldId="403"/>
            <ac:picMk id="40" creationId="{E9343B2B-175A-46B2-815C-252FE328213E}"/>
          </ac:picMkLst>
        </pc:picChg>
        <pc:cxnChg chg="del">
          <ac:chgData name="LI, Kit-ying Trista" userId="37e067b5-9e92-428c-a064-ed0df3de1e0a" providerId="ADAL" clId="{6512E77F-3DEC-4C1F-85A8-89CD10C5DF54}" dt="2018-04-20T01:40:15.892" v="86" actId="478"/>
          <ac:cxnSpMkLst>
            <pc:docMk/>
            <pc:sldMk cId="3153869650" sldId="403"/>
            <ac:cxnSpMk id="47" creationId="{00000000-0000-0000-0000-000000000000}"/>
          </ac:cxnSpMkLst>
        </pc:cxnChg>
      </pc:sldChg>
      <pc:sldChg chg="addSp delSp modSp delAnim modAnim">
        <pc:chgData name="LI, Kit-ying Trista" userId="37e067b5-9e92-428c-a064-ed0df3de1e0a" providerId="ADAL" clId="{6512E77F-3DEC-4C1F-85A8-89CD10C5DF54}" dt="2018-04-20T03:40:35.035" v="263" actId="1076"/>
        <pc:sldMkLst>
          <pc:docMk/>
          <pc:sldMk cId="2161076020" sldId="406"/>
        </pc:sldMkLst>
        <pc:spChg chg="del">
          <ac:chgData name="LI, Kit-ying Trista" userId="37e067b5-9e92-428c-a064-ed0df3de1e0a" providerId="ADAL" clId="{6512E77F-3DEC-4C1F-85A8-89CD10C5DF54}" dt="2018-04-20T03:38:35.327" v="259" actId="478"/>
          <ac:spMkLst>
            <pc:docMk/>
            <pc:sldMk cId="2161076020" sldId="406"/>
            <ac:spMk id="4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3:38:32.537" v="258" actId="478"/>
          <ac:spMkLst>
            <pc:docMk/>
            <pc:sldMk cId="2161076020" sldId="406"/>
            <ac:spMk id="5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3:38:32.537" v="258" actId="478"/>
          <ac:spMkLst>
            <pc:docMk/>
            <pc:sldMk cId="2161076020" sldId="406"/>
            <ac:spMk id="15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3:38:32.537" v="258" actId="478"/>
          <ac:spMkLst>
            <pc:docMk/>
            <pc:sldMk cId="2161076020" sldId="406"/>
            <ac:spMk id="16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3:38:32.537" v="258" actId="478"/>
          <ac:spMkLst>
            <pc:docMk/>
            <pc:sldMk cId="2161076020" sldId="406"/>
            <ac:spMk id="21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3:38:32.537" v="258" actId="478"/>
          <ac:spMkLst>
            <pc:docMk/>
            <pc:sldMk cId="2161076020" sldId="406"/>
            <ac:spMk id="22" creationId="{F9447662-ED49-461D-B03C-AB987B2F3801}"/>
          </ac:spMkLst>
        </pc:spChg>
        <pc:spChg chg="del">
          <ac:chgData name="LI, Kit-ying Trista" userId="37e067b5-9e92-428c-a064-ed0df3de1e0a" providerId="ADAL" clId="{6512E77F-3DEC-4C1F-85A8-89CD10C5DF54}" dt="2018-04-20T03:38:32.537" v="258" actId="478"/>
          <ac:spMkLst>
            <pc:docMk/>
            <pc:sldMk cId="2161076020" sldId="406"/>
            <ac:spMk id="23" creationId="{1873992B-CF8C-43DC-88F5-A3A72B6784C5}"/>
          </ac:spMkLst>
        </pc:spChg>
        <pc:spChg chg="del">
          <ac:chgData name="LI, Kit-ying Trista" userId="37e067b5-9e92-428c-a064-ed0df3de1e0a" providerId="ADAL" clId="{6512E77F-3DEC-4C1F-85A8-89CD10C5DF54}" dt="2018-04-20T03:38:32.537" v="258" actId="478"/>
          <ac:spMkLst>
            <pc:docMk/>
            <pc:sldMk cId="2161076020" sldId="406"/>
            <ac:spMk id="24" creationId="{36BB80EC-0530-43E4-B66C-CCEC2B16FF2D}"/>
          </ac:spMkLst>
        </pc:spChg>
        <pc:spChg chg="del">
          <ac:chgData name="LI, Kit-ying Trista" userId="37e067b5-9e92-428c-a064-ed0df3de1e0a" providerId="ADAL" clId="{6512E77F-3DEC-4C1F-85A8-89CD10C5DF54}" dt="2018-04-20T03:38:32.537" v="258" actId="478"/>
          <ac:spMkLst>
            <pc:docMk/>
            <pc:sldMk cId="2161076020" sldId="406"/>
            <ac:spMk id="27" creationId="{00000000-0000-0000-0000-000000000000}"/>
          </ac:spMkLst>
        </pc:spChg>
        <pc:spChg chg="mod">
          <ac:chgData name="LI, Kit-ying Trista" userId="37e067b5-9e92-428c-a064-ed0df3de1e0a" providerId="ADAL" clId="{6512E77F-3DEC-4C1F-85A8-89CD10C5DF54}" dt="2018-04-20T03:40:35.035" v="263" actId="1076"/>
          <ac:spMkLst>
            <pc:docMk/>
            <pc:sldMk cId="2161076020" sldId="406"/>
            <ac:spMk id="28" creationId="{00000000-0000-0000-0000-000000000000}"/>
          </ac:spMkLst>
        </pc:spChg>
        <pc:spChg chg="add mod">
          <ac:chgData name="LI, Kit-ying Trista" userId="37e067b5-9e92-428c-a064-ed0df3de1e0a" providerId="ADAL" clId="{6512E77F-3DEC-4C1F-85A8-89CD10C5DF54}" dt="2018-04-20T03:38:42.737" v="261" actId="1076"/>
          <ac:spMkLst>
            <pc:docMk/>
            <pc:sldMk cId="2161076020" sldId="406"/>
            <ac:spMk id="29" creationId="{C4AC6636-FD2C-4AEA-8E30-8BC351938363}"/>
          </ac:spMkLst>
        </pc:spChg>
        <pc:spChg chg="add mod">
          <ac:chgData name="LI, Kit-ying Trista" userId="37e067b5-9e92-428c-a064-ed0df3de1e0a" providerId="ADAL" clId="{6512E77F-3DEC-4C1F-85A8-89CD10C5DF54}" dt="2018-04-20T03:38:42.737" v="261" actId="1076"/>
          <ac:spMkLst>
            <pc:docMk/>
            <pc:sldMk cId="2161076020" sldId="406"/>
            <ac:spMk id="30" creationId="{53EE2720-009D-46D9-BC1B-C8F7FCCC5FA0}"/>
          </ac:spMkLst>
        </pc:spChg>
        <pc:spChg chg="add mod">
          <ac:chgData name="LI, Kit-ying Trista" userId="37e067b5-9e92-428c-a064-ed0df3de1e0a" providerId="ADAL" clId="{6512E77F-3DEC-4C1F-85A8-89CD10C5DF54}" dt="2018-04-20T03:38:42.737" v="261" actId="1076"/>
          <ac:spMkLst>
            <pc:docMk/>
            <pc:sldMk cId="2161076020" sldId="406"/>
            <ac:spMk id="31" creationId="{92418AC1-D038-4A78-84D0-D7A907174BA3}"/>
          </ac:spMkLst>
        </pc:spChg>
        <pc:spChg chg="add mod">
          <ac:chgData name="LI, Kit-ying Trista" userId="37e067b5-9e92-428c-a064-ed0df3de1e0a" providerId="ADAL" clId="{6512E77F-3DEC-4C1F-85A8-89CD10C5DF54}" dt="2018-04-20T03:38:51.035" v="262" actId="1076"/>
          <ac:spMkLst>
            <pc:docMk/>
            <pc:sldMk cId="2161076020" sldId="406"/>
            <ac:spMk id="34" creationId="{7EDCAED9-3A76-4C19-9493-EC1272DC03C9}"/>
          </ac:spMkLst>
        </pc:spChg>
        <pc:spChg chg="del">
          <ac:chgData name="LI, Kit-ying Trista" userId="37e067b5-9e92-428c-a064-ed0df3de1e0a" providerId="ADAL" clId="{6512E77F-3DEC-4C1F-85A8-89CD10C5DF54}" dt="2018-04-20T03:38:32.537" v="258" actId="478"/>
          <ac:spMkLst>
            <pc:docMk/>
            <pc:sldMk cId="2161076020" sldId="406"/>
            <ac:spMk id="35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3:38:32.537" v="258" actId="478"/>
          <ac:spMkLst>
            <pc:docMk/>
            <pc:sldMk cId="2161076020" sldId="406"/>
            <ac:spMk id="36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3:38:32.537" v="258" actId="478"/>
          <ac:spMkLst>
            <pc:docMk/>
            <pc:sldMk cId="2161076020" sldId="406"/>
            <ac:spMk id="38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3:38:32.537" v="258" actId="478"/>
          <ac:spMkLst>
            <pc:docMk/>
            <pc:sldMk cId="2161076020" sldId="406"/>
            <ac:spMk id="39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3:38:32.537" v="258" actId="478"/>
          <ac:spMkLst>
            <pc:docMk/>
            <pc:sldMk cId="2161076020" sldId="406"/>
            <ac:spMk id="40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3:38:32.537" v="258" actId="478"/>
          <ac:spMkLst>
            <pc:docMk/>
            <pc:sldMk cId="2161076020" sldId="406"/>
            <ac:spMk id="41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3:38:32.537" v="258" actId="478"/>
          <ac:spMkLst>
            <pc:docMk/>
            <pc:sldMk cId="2161076020" sldId="406"/>
            <ac:spMk id="42" creationId="{00000000-0000-0000-0000-000000000000}"/>
          </ac:spMkLst>
        </pc:spChg>
        <pc:picChg chg="del">
          <ac:chgData name="LI, Kit-ying Trista" userId="37e067b5-9e92-428c-a064-ed0df3de1e0a" providerId="ADAL" clId="{6512E77F-3DEC-4C1F-85A8-89CD10C5DF54}" dt="2018-04-20T03:38:32.537" v="258" actId="478"/>
          <ac:picMkLst>
            <pc:docMk/>
            <pc:sldMk cId="2161076020" sldId="406"/>
            <ac:picMk id="25" creationId="{00000000-0000-0000-0000-000000000000}"/>
          </ac:picMkLst>
        </pc:picChg>
        <pc:picChg chg="del">
          <ac:chgData name="LI, Kit-ying Trista" userId="37e067b5-9e92-428c-a064-ed0df3de1e0a" providerId="ADAL" clId="{6512E77F-3DEC-4C1F-85A8-89CD10C5DF54}" dt="2018-04-20T03:38:35.327" v="259" actId="478"/>
          <ac:picMkLst>
            <pc:docMk/>
            <pc:sldMk cId="2161076020" sldId="406"/>
            <ac:picMk id="26" creationId="{00000000-0000-0000-0000-000000000000}"/>
          </ac:picMkLst>
        </pc:picChg>
      </pc:sldChg>
      <pc:sldChg chg="addSp delSp modSp addAnim delAnim modAnim">
        <pc:chgData name="LI, Kit-ying Trista" userId="37e067b5-9e92-428c-a064-ed0df3de1e0a" providerId="ADAL" clId="{6512E77F-3DEC-4C1F-85A8-89CD10C5DF54}" dt="2018-04-20T04:45:43.571" v="373"/>
        <pc:sldMkLst>
          <pc:docMk/>
          <pc:sldMk cId="2512283546" sldId="409"/>
        </pc:sldMkLst>
        <pc:spChg chg="add del">
          <ac:chgData name="LI, Kit-ying Trista" userId="37e067b5-9e92-428c-a064-ed0df3de1e0a" providerId="ADAL" clId="{6512E77F-3DEC-4C1F-85A8-89CD10C5DF54}" dt="2018-04-20T04:45:12.238" v="370" actId="478"/>
          <ac:spMkLst>
            <pc:docMk/>
            <pc:sldMk cId="2512283546" sldId="409"/>
            <ac:spMk id="3" creationId="{00000000-0000-0000-0000-000000000000}"/>
          </ac:spMkLst>
        </pc:spChg>
        <pc:spChg chg="add mod">
          <ac:chgData name="LI, Kit-ying Trista" userId="37e067b5-9e92-428c-a064-ed0df3de1e0a" providerId="ADAL" clId="{6512E77F-3DEC-4C1F-85A8-89CD10C5DF54}" dt="2018-04-20T04:45:17.991" v="371" actId="478"/>
          <ac:spMkLst>
            <pc:docMk/>
            <pc:sldMk cId="2512283546" sldId="409"/>
            <ac:spMk id="4" creationId="{1F03893C-1398-4BEC-BCAA-00A9B1F8B301}"/>
          </ac:spMkLst>
        </pc:spChg>
        <pc:spChg chg="add del">
          <ac:chgData name="LI, Kit-ying Trista" userId="37e067b5-9e92-428c-a064-ed0df3de1e0a" providerId="ADAL" clId="{6512E77F-3DEC-4C1F-85A8-89CD10C5DF54}" dt="2018-04-20T04:45:12.238" v="370" actId="478"/>
          <ac:spMkLst>
            <pc:docMk/>
            <pc:sldMk cId="2512283546" sldId="409"/>
            <ac:spMk id="8" creationId="{00000000-0000-0000-0000-000000000000}"/>
          </ac:spMkLst>
        </pc:spChg>
        <pc:spChg chg="add del">
          <ac:chgData name="LI, Kit-ying Trista" userId="37e067b5-9e92-428c-a064-ed0df3de1e0a" providerId="ADAL" clId="{6512E77F-3DEC-4C1F-85A8-89CD10C5DF54}" dt="2018-04-20T04:45:12.238" v="370" actId="478"/>
          <ac:spMkLst>
            <pc:docMk/>
            <pc:sldMk cId="2512283546" sldId="409"/>
            <ac:spMk id="16" creationId="{00000000-0000-0000-0000-000000000000}"/>
          </ac:spMkLst>
        </pc:spChg>
        <pc:spChg chg="add del">
          <ac:chgData name="LI, Kit-ying Trista" userId="37e067b5-9e92-428c-a064-ed0df3de1e0a" providerId="ADAL" clId="{6512E77F-3DEC-4C1F-85A8-89CD10C5DF54}" dt="2018-04-20T04:45:12.238" v="370" actId="478"/>
          <ac:spMkLst>
            <pc:docMk/>
            <pc:sldMk cId="2512283546" sldId="409"/>
            <ac:spMk id="17" creationId="{00000000-0000-0000-0000-000000000000}"/>
          </ac:spMkLst>
        </pc:spChg>
        <pc:spChg chg="add del">
          <ac:chgData name="LI, Kit-ying Trista" userId="37e067b5-9e92-428c-a064-ed0df3de1e0a" providerId="ADAL" clId="{6512E77F-3DEC-4C1F-85A8-89CD10C5DF54}" dt="2018-04-20T04:45:12.238" v="370" actId="478"/>
          <ac:spMkLst>
            <pc:docMk/>
            <pc:sldMk cId="2512283546" sldId="409"/>
            <ac:spMk id="18" creationId="{00000000-0000-0000-0000-000000000000}"/>
          </ac:spMkLst>
        </pc:spChg>
        <pc:spChg chg="add del">
          <ac:chgData name="LI, Kit-ying Trista" userId="37e067b5-9e92-428c-a064-ed0df3de1e0a" providerId="ADAL" clId="{6512E77F-3DEC-4C1F-85A8-89CD10C5DF54}" dt="2018-04-20T04:45:12.238" v="370" actId="478"/>
          <ac:spMkLst>
            <pc:docMk/>
            <pc:sldMk cId="2512283546" sldId="409"/>
            <ac:spMk id="19" creationId="{00000000-0000-0000-0000-000000000000}"/>
          </ac:spMkLst>
        </pc:spChg>
        <pc:spChg chg="add del">
          <ac:chgData name="LI, Kit-ying Trista" userId="37e067b5-9e92-428c-a064-ed0df3de1e0a" providerId="ADAL" clId="{6512E77F-3DEC-4C1F-85A8-89CD10C5DF54}" dt="2018-04-20T04:45:12.238" v="370" actId="478"/>
          <ac:spMkLst>
            <pc:docMk/>
            <pc:sldMk cId="2512283546" sldId="409"/>
            <ac:spMk id="20" creationId="{00000000-0000-0000-0000-000000000000}"/>
          </ac:spMkLst>
        </pc:spChg>
        <pc:spChg chg="add del">
          <ac:chgData name="LI, Kit-ying Trista" userId="37e067b5-9e92-428c-a064-ed0df3de1e0a" providerId="ADAL" clId="{6512E77F-3DEC-4C1F-85A8-89CD10C5DF54}" dt="2018-04-20T04:45:12.238" v="370" actId="478"/>
          <ac:spMkLst>
            <pc:docMk/>
            <pc:sldMk cId="2512283546" sldId="409"/>
            <ac:spMk id="21" creationId="{00000000-0000-0000-0000-000000000000}"/>
          </ac:spMkLst>
        </pc:spChg>
        <pc:spChg chg="add del">
          <ac:chgData name="LI, Kit-ying Trista" userId="37e067b5-9e92-428c-a064-ed0df3de1e0a" providerId="ADAL" clId="{6512E77F-3DEC-4C1F-85A8-89CD10C5DF54}" dt="2018-04-20T04:45:12.238" v="370" actId="478"/>
          <ac:spMkLst>
            <pc:docMk/>
            <pc:sldMk cId="2512283546" sldId="409"/>
            <ac:spMk id="22" creationId="{00000000-0000-0000-0000-000000000000}"/>
          </ac:spMkLst>
        </pc:spChg>
        <pc:spChg chg="add del">
          <ac:chgData name="LI, Kit-ying Trista" userId="37e067b5-9e92-428c-a064-ed0df3de1e0a" providerId="ADAL" clId="{6512E77F-3DEC-4C1F-85A8-89CD10C5DF54}" dt="2018-04-20T04:45:12.238" v="370" actId="478"/>
          <ac:spMkLst>
            <pc:docMk/>
            <pc:sldMk cId="2512283546" sldId="409"/>
            <ac:spMk id="23" creationId="{00000000-0000-0000-0000-000000000000}"/>
          </ac:spMkLst>
        </pc:spChg>
        <pc:spChg chg="add del">
          <ac:chgData name="LI, Kit-ying Trista" userId="37e067b5-9e92-428c-a064-ed0df3de1e0a" providerId="ADAL" clId="{6512E77F-3DEC-4C1F-85A8-89CD10C5DF54}" dt="2018-04-20T04:45:12.238" v="370" actId="478"/>
          <ac:spMkLst>
            <pc:docMk/>
            <pc:sldMk cId="2512283546" sldId="409"/>
            <ac:spMk id="24" creationId="{00000000-0000-0000-0000-000000000000}"/>
          </ac:spMkLst>
        </pc:spChg>
        <pc:spChg chg="add del">
          <ac:chgData name="LI, Kit-ying Trista" userId="37e067b5-9e92-428c-a064-ed0df3de1e0a" providerId="ADAL" clId="{6512E77F-3DEC-4C1F-85A8-89CD10C5DF54}" dt="2018-04-20T04:45:12.238" v="370" actId="478"/>
          <ac:spMkLst>
            <pc:docMk/>
            <pc:sldMk cId="2512283546" sldId="409"/>
            <ac:spMk id="25" creationId="{00000000-0000-0000-0000-000000000000}"/>
          </ac:spMkLst>
        </pc:spChg>
        <pc:spChg chg="del">
          <ac:chgData name="LI, Kit-ying Trista" userId="37e067b5-9e92-428c-a064-ed0df3de1e0a" providerId="ADAL" clId="{6512E77F-3DEC-4C1F-85A8-89CD10C5DF54}" dt="2018-04-20T04:45:17.991" v="371" actId="478"/>
          <ac:spMkLst>
            <pc:docMk/>
            <pc:sldMk cId="2512283546" sldId="409"/>
            <ac:spMk id="29" creationId="{2C51C709-00BF-4005-9872-857DB55F7CB5}"/>
          </ac:spMkLst>
        </pc:spChg>
        <pc:spChg chg="add del">
          <ac:chgData name="LI, Kit-ying Trista" userId="37e067b5-9e92-428c-a064-ed0df3de1e0a" providerId="ADAL" clId="{6512E77F-3DEC-4C1F-85A8-89CD10C5DF54}" dt="2018-04-20T04:45:12.238" v="370" actId="478"/>
          <ac:spMkLst>
            <pc:docMk/>
            <pc:sldMk cId="2512283546" sldId="409"/>
            <ac:spMk id="31" creationId="{D93D3C28-329D-42F4-96CE-685E570432F7}"/>
          </ac:spMkLst>
        </pc:spChg>
        <pc:spChg chg="add del mod">
          <ac:chgData name="LI, Kit-ying Trista" userId="37e067b5-9e92-428c-a064-ed0df3de1e0a" providerId="ADAL" clId="{6512E77F-3DEC-4C1F-85A8-89CD10C5DF54}" dt="2018-04-20T04:45:09.924" v="369" actId="478"/>
          <ac:spMkLst>
            <pc:docMk/>
            <pc:sldMk cId="2512283546" sldId="409"/>
            <ac:spMk id="32" creationId="{85301F76-2E14-46E3-BD47-CE070DBC80BD}"/>
          </ac:spMkLst>
        </pc:spChg>
        <pc:spChg chg="add del">
          <ac:chgData name="LI, Kit-ying Trista" userId="37e067b5-9e92-428c-a064-ed0df3de1e0a" providerId="ADAL" clId="{6512E77F-3DEC-4C1F-85A8-89CD10C5DF54}" dt="2018-04-20T04:45:03.644" v="366" actId="478"/>
          <ac:spMkLst>
            <pc:docMk/>
            <pc:sldMk cId="2512283546" sldId="409"/>
            <ac:spMk id="33" creationId="{65326A02-2276-4070-8F5D-1AD312C3E018}"/>
          </ac:spMkLst>
        </pc:spChg>
        <pc:spChg chg="add del">
          <ac:chgData name="LI, Kit-ying Trista" userId="37e067b5-9e92-428c-a064-ed0df3de1e0a" providerId="ADAL" clId="{6512E77F-3DEC-4C1F-85A8-89CD10C5DF54}" dt="2018-04-20T04:45:03.644" v="366" actId="478"/>
          <ac:spMkLst>
            <pc:docMk/>
            <pc:sldMk cId="2512283546" sldId="409"/>
            <ac:spMk id="34" creationId="{41A216E1-A221-446E-91B8-DE023880F471}"/>
          </ac:spMkLst>
        </pc:spChg>
        <pc:spChg chg="add del">
          <ac:chgData name="LI, Kit-ying Trista" userId="37e067b5-9e92-428c-a064-ed0df3de1e0a" providerId="ADAL" clId="{6512E77F-3DEC-4C1F-85A8-89CD10C5DF54}" dt="2018-04-20T04:45:12.238" v="370" actId="478"/>
          <ac:spMkLst>
            <pc:docMk/>
            <pc:sldMk cId="2512283546" sldId="409"/>
            <ac:spMk id="36" creationId="{EF576F2B-41D1-4937-908B-491B880410F9}"/>
          </ac:spMkLst>
        </pc:spChg>
        <pc:spChg chg="add del">
          <ac:chgData name="LI, Kit-ying Trista" userId="37e067b5-9e92-428c-a064-ed0df3de1e0a" providerId="ADAL" clId="{6512E77F-3DEC-4C1F-85A8-89CD10C5DF54}" dt="2018-04-20T04:45:03.644" v="366" actId="478"/>
          <ac:spMkLst>
            <pc:docMk/>
            <pc:sldMk cId="2512283546" sldId="409"/>
            <ac:spMk id="37" creationId="{26B3E0A8-590F-493B-BA46-770EB23D5683}"/>
          </ac:spMkLst>
        </pc:spChg>
        <pc:spChg chg="add">
          <ac:chgData name="LI, Kit-ying Trista" userId="37e067b5-9e92-428c-a064-ed0df3de1e0a" providerId="ADAL" clId="{6512E77F-3DEC-4C1F-85A8-89CD10C5DF54}" dt="2018-04-20T04:45:43.571" v="373"/>
          <ac:spMkLst>
            <pc:docMk/>
            <pc:sldMk cId="2512283546" sldId="409"/>
            <ac:spMk id="38" creationId="{25B35A4F-5F70-417D-A68E-8AE09BF2C2F4}"/>
          </ac:spMkLst>
        </pc:spChg>
        <pc:spChg chg="add">
          <ac:chgData name="LI, Kit-ying Trista" userId="37e067b5-9e92-428c-a064-ed0df3de1e0a" providerId="ADAL" clId="{6512E77F-3DEC-4C1F-85A8-89CD10C5DF54}" dt="2018-04-20T04:45:43.571" v="373"/>
          <ac:spMkLst>
            <pc:docMk/>
            <pc:sldMk cId="2512283546" sldId="409"/>
            <ac:spMk id="60" creationId="{44D6EFB5-3A46-41AC-B333-50916DB0F26E}"/>
          </ac:spMkLst>
        </pc:spChg>
        <pc:spChg chg="add">
          <ac:chgData name="LI, Kit-ying Trista" userId="37e067b5-9e92-428c-a064-ed0df3de1e0a" providerId="ADAL" clId="{6512E77F-3DEC-4C1F-85A8-89CD10C5DF54}" dt="2018-04-20T04:45:43.571" v="373"/>
          <ac:spMkLst>
            <pc:docMk/>
            <pc:sldMk cId="2512283546" sldId="409"/>
            <ac:spMk id="61" creationId="{7CA226BD-1F77-498B-A183-01D65FB165DD}"/>
          </ac:spMkLst>
        </pc:spChg>
        <pc:spChg chg="add">
          <ac:chgData name="LI, Kit-ying Trista" userId="37e067b5-9e92-428c-a064-ed0df3de1e0a" providerId="ADAL" clId="{6512E77F-3DEC-4C1F-85A8-89CD10C5DF54}" dt="2018-04-20T04:45:43.571" v="373"/>
          <ac:spMkLst>
            <pc:docMk/>
            <pc:sldMk cId="2512283546" sldId="409"/>
            <ac:spMk id="62" creationId="{6D031890-535B-47AA-B9EF-752CF120D5A1}"/>
          </ac:spMkLst>
        </pc:spChg>
        <pc:spChg chg="add">
          <ac:chgData name="LI, Kit-ying Trista" userId="37e067b5-9e92-428c-a064-ed0df3de1e0a" providerId="ADAL" clId="{6512E77F-3DEC-4C1F-85A8-89CD10C5DF54}" dt="2018-04-20T04:45:43.571" v="373"/>
          <ac:spMkLst>
            <pc:docMk/>
            <pc:sldMk cId="2512283546" sldId="409"/>
            <ac:spMk id="63" creationId="{8BEF38DE-7497-4B00-B1A5-43CE7FDACAFE}"/>
          </ac:spMkLst>
        </pc:spChg>
        <pc:spChg chg="add">
          <ac:chgData name="LI, Kit-ying Trista" userId="37e067b5-9e92-428c-a064-ed0df3de1e0a" providerId="ADAL" clId="{6512E77F-3DEC-4C1F-85A8-89CD10C5DF54}" dt="2018-04-20T04:45:43.571" v="373"/>
          <ac:spMkLst>
            <pc:docMk/>
            <pc:sldMk cId="2512283546" sldId="409"/>
            <ac:spMk id="64" creationId="{70EDEE9C-EC1A-4793-A891-48F0D1B25B47}"/>
          </ac:spMkLst>
        </pc:spChg>
        <pc:spChg chg="add">
          <ac:chgData name="LI, Kit-ying Trista" userId="37e067b5-9e92-428c-a064-ed0df3de1e0a" providerId="ADAL" clId="{6512E77F-3DEC-4C1F-85A8-89CD10C5DF54}" dt="2018-04-20T04:45:43.571" v="373"/>
          <ac:spMkLst>
            <pc:docMk/>
            <pc:sldMk cId="2512283546" sldId="409"/>
            <ac:spMk id="65" creationId="{E696FA3B-9264-486E-A152-1F591DCE19BD}"/>
          </ac:spMkLst>
        </pc:spChg>
        <pc:spChg chg="add">
          <ac:chgData name="LI, Kit-ying Trista" userId="37e067b5-9e92-428c-a064-ed0df3de1e0a" providerId="ADAL" clId="{6512E77F-3DEC-4C1F-85A8-89CD10C5DF54}" dt="2018-04-20T04:45:43.571" v="373"/>
          <ac:spMkLst>
            <pc:docMk/>
            <pc:sldMk cId="2512283546" sldId="409"/>
            <ac:spMk id="66" creationId="{3AFE38D9-3951-4F26-98E9-245AB1998CDF}"/>
          </ac:spMkLst>
        </pc:spChg>
        <pc:spChg chg="add">
          <ac:chgData name="LI, Kit-ying Trista" userId="37e067b5-9e92-428c-a064-ed0df3de1e0a" providerId="ADAL" clId="{6512E77F-3DEC-4C1F-85A8-89CD10C5DF54}" dt="2018-04-20T04:45:43.571" v="373"/>
          <ac:spMkLst>
            <pc:docMk/>
            <pc:sldMk cId="2512283546" sldId="409"/>
            <ac:spMk id="67" creationId="{0133EA70-17F5-4AC4-AA50-C18A96D7B9E9}"/>
          </ac:spMkLst>
        </pc:spChg>
        <pc:spChg chg="add">
          <ac:chgData name="LI, Kit-ying Trista" userId="37e067b5-9e92-428c-a064-ed0df3de1e0a" providerId="ADAL" clId="{6512E77F-3DEC-4C1F-85A8-89CD10C5DF54}" dt="2018-04-20T04:45:43.571" v="373"/>
          <ac:spMkLst>
            <pc:docMk/>
            <pc:sldMk cId="2512283546" sldId="409"/>
            <ac:spMk id="68" creationId="{5D85CA14-227F-41EC-B8AC-5739A4F15D15}"/>
          </ac:spMkLst>
        </pc:spChg>
        <pc:spChg chg="add">
          <ac:chgData name="LI, Kit-ying Trista" userId="37e067b5-9e92-428c-a064-ed0df3de1e0a" providerId="ADAL" clId="{6512E77F-3DEC-4C1F-85A8-89CD10C5DF54}" dt="2018-04-20T04:45:43.571" v="373"/>
          <ac:spMkLst>
            <pc:docMk/>
            <pc:sldMk cId="2512283546" sldId="409"/>
            <ac:spMk id="69" creationId="{3D9B012A-4AFB-4AE5-A700-2B17AEB10FC1}"/>
          </ac:spMkLst>
        </pc:spChg>
        <pc:grpChg chg="add">
          <ac:chgData name="LI, Kit-ying Trista" userId="37e067b5-9e92-428c-a064-ed0df3de1e0a" providerId="ADAL" clId="{6512E77F-3DEC-4C1F-85A8-89CD10C5DF54}" dt="2018-04-20T04:45:43.571" v="373"/>
          <ac:grpSpMkLst>
            <pc:docMk/>
            <pc:sldMk cId="2512283546" sldId="409"/>
            <ac:grpSpMk id="39" creationId="{9FBAA292-7A95-4F94-8106-3D381788C397}"/>
          </ac:grpSpMkLst>
        </pc:grpChg>
        <pc:grpChg chg="add">
          <ac:chgData name="LI, Kit-ying Trista" userId="37e067b5-9e92-428c-a064-ed0df3de1e0a" providerId="ADAL" clId="{6512E77F-3DEC-4C1F-85A8-89CD10C5DF54}" dt="2018-04-20T04:45:43.571" v="373"/>
          <ac:grpSpMkLst>
            <pc:docMk/>
            <pc:sldMk cId="2512283546" sldId="409"/>
            <ac:grpSpMk id="42" creationId="{286DCCE9-6836-4BA5-AF44-BC6D66383FA7}"/>
          </ac:grpSpMkLst>
        </pc:grpChg>
        <pc:grpChg chg="add">
          <ac:chgData name="LI, Kit-ying Trista" userId="37e067b5-9e92-428c-a064-ed0df3de1e0a" providerId="ADAL" clId="{6512E77F-3DEC-4C1F-85A8-89CD10C5DF54}" dt="2018-04-20T04:45:43.571" v="373"/>
          <ac:grpSpMkLst>
            <pc:docMk/>
            <pc:sldMk cId="2512283546" sldId="409"/>
            <ac:grpSpMk id="45" creationId="{0237BEE1-DB15-4F24-8A67-445C65A70514}"/>
          </ac:grpSpMkLst>
        </pc:grpChg>
        <pc:grpChg chg="add">
          <ac:chgData name="LI, Kit-ying Trista" userId="37e067b5-9e92-428c-a064-ed0df3de1e0a" providerId="ADAL" clId="{6512E77F-3DEC-4C1F-85A8-89CD10C5DF54}" dt="2018-04-20T04:45:43.571" v="373"/>
          <ac:grpSpMkLst>
            <pc:docMk/>
            <pc:sldMk cId="2512283546" sldId="409"/>
            <ac:grpSpMk id="48" creationId="{FFBCA452-A807-4E7C-9543-E0832BFAD429}"/>
          </ac:grpSpMkLst>
        </pc:grpChg>
        <pc:grpChg chg="add">
          <ac:chgData name="LI, Kit-ying Trista" userId="37e067b5-9e92-428c-a064-ed0df3de1e0a" providerId="ADAL" clId="{6512E77F-3DEC-4C1F-85A8-89CD10C5DF54}" dt="2018-04-20T04:45:43.571" v="373"/>
          <ac:grpSpMkLst>
            <pc:docMk/>
            <pc:sldMk cId="2512283546" sldId="409"/>
            <ac:grpSpMk id="51" creationId="{3F809ACF-49F6-4A80-8E85-08B491316537}"/>
          </ac:grpSpMkLst>
        </pc:grpChg>
        <pc:grpChg chg="add">
          <ac:chgData name="LI, Kit-ying Trista" userId="37e067b5-9e92-428c-a064-ed0df3de1e0a" providerId="ADAL" clId="{6512E77F-3DEC-4C1F-85A8-89CD10C5DF54}" dt="2018-04-20T04:45:43.571" v="373"/>
          <ac:grpSpMkLst>
            <pc:docMk/>
            <pc:sldMk cId="2512283546" sldId="409"/>
            <ac:grpSpMk id="54" creationId="{7A7CF9F7-C7C6-4258-B699-1796E2857190}"/>
          </ac:grpSpMkLst>
        </pc:grpChg>
        <pc:grpChg chg="add">
          <ac:chgData name="LI, Kit-ying Trista" userId="37e067b5-9e92-428c-a064-ed0df3de1e0a" providerId="ADAL" clId="{6512E77F-3DEC-4C1F-85A8-89CD10C5DF54}" dt="2018-04-20T04:45:43.571" v="373"/>
          <ac:grpSpMkLst>
            <pc:docMk/>
            <pc:sldMk cId="2512283546" sldId="409"/>
            <ac:grpSpMk id="57" creationId="{994AC9B1-0051-4DAD-8E62-EB8E10848023}"/>
          </ac:grpSpMkLst>
        </pc:grpChg>
        <pc:grpChg chg="add">
          <ac:chgData name="LI, Kit-ying Trista" userId="37e067b5-9e92-428c-a064-ed0df3de1e0a" providerId="ADAL" clId="{6512E77F-3DEC-4C1F-85A8-89CD10C5DF54}" dt="2018-04-20T04:45:43.571" v="373"/>
          <ac:grpSpMkLst>
            <pc:docMk/>
            <pc:sldMk cId="2512283546" sldId="409"/>
            <ac:grpSpMk id="70" creationId="{8C3CC021-466E-4019-97B5-9F1F07753226}"/>
          </ac:grpSpMkLst>
        </pc:grpChg>
        <pc:graphicFrameChg chg="add del">
          <ac:chgData name="LI, Kit-ying Trista" userId="37e067b5-9e92-428c-a064-ed0df3de1e0a" providerId="ADAL" clId="{6512E77F-3DEC-4C1F-85A8-89CD10C5DF54}" dt="2018-04-20T04:45:21.473" v="372" actId="478"/>
          <ac:graphicFrameMkLst>
            <pc:docMk/>
            <pc:sldMk cId="2512283546" sldId="409"/>
            <ac:graphicFrameMk id="30" creationId="{604D633B-1C78-4B2B-B221-0F65574A6306}"/>
          </ac:graphicFrameMkLst>
        </pc:graphicFrameChg>
      </pc:sldChg>
    </pc:docChg>
  </pc:docChgLst>
  <pc:docChgLst>
    <pc:chgData name="Kit-ying Trista LI" userId="37e067b5-9e92-428c-a064-ed0df3de1e0a" providerId="ADAL" clId="{F751DE47-E614-4E89-8CA0-F0FE0548FB82}"/>
    <pc:docChg chg="undo custSel delSld modSld">
      <pc:chgData name="Kit-ying Trista LI" userId="37e067b5-9e92-428c-a064-ed0df3de1e0a" providerId="ADAL" clId="{F751DE47-E614-4E89-8CA0-F0FE0548FB82}" dt="2018-04-21T16:17:58.208" v="952" actId="478"/>
      <pc:docMkLst>
        <pc:docMk/>
      </pc:docMkLst>
      <pc:sldChg chg="addSp delSp modSp delAnim">
        <pc:chgData name="Kit-ying Trista LI" userId="37e067b5-9e92-428c-a064-ed0df3de1e0a" providerId="ADAL" clId="{F751DE47-E614-4E89-8CA0-F0FE0548FB82}" dt="2018-04-21T16:17:42.572" v="950" actId="13822"/>
        <pc:sldMkLst>
          <pc:docMk/>
          <pc:sldMk cId="2920980555" sldId="307"/>
        </pc:sldMkLst>
        <pc:spChg chg="add mod ord">
          <ac:chgData name="Kit-ying Trista LI" userId="37e067b5-9e92-428c-a064-ed0df3de1e0a" providerId="ADAL" clId="{F751DE47-E614-4E89-8CA0-F0FE0548FB82}" dt="2018-04-21T16:17:38.442" v="948" actId="13822"/>
          <ac:spMkLst>
            <pc:docMk/>
            <pc:sldMk cId="2920980555" sldId="307"/>
            <ac:spMk id="2" creationId="{EE26CD0E-2414-43AA-AE7F-AF4971CB89C3}"/>
          </ac:spMkLst>
        </pc:spChg>
        <pc:spChg chg="add del mod">
          <ac:chgData name="Kit-ying Trista LI" userId="37e067b5-9e92-428c-a064-ed0df3de1e0a" providerId="ADAL" clId="{F751DE47-E614-4E89-8CA0-F0FE0548FB82}" dt="2018-04-21T15:36:14.870" v="310" actId="478"/>
          <ac:spMkLst>
            <pc:docMk/>
            <pc:sldMk cId="2920980555" sldId="307"/>
            <ac:spMk id="3" creationId="{8322C810-1ED3-45E7-A2C7-0D415E0701FC}"/>
          </ac:spMkLst>
        </pc:spChg>
        <pc:spChg chg="add del mod">
          <ac:chgData name="Kit-ying Trista LI" userId="37e067b5-9e92-428c-a064-ed0df3de1e0a" providerId="ADAL" clId="{F751DE47-E614-4E89-8CA0-F0FE0548FB82}" dt="2018-04-21T16:17:42.572" v="950" actId="13822"/>
          <ac:spMkLst>
            <pc:docMk/>
            <pc:sldMk cId="2920980555" sldId="307"/>
            <ac:spMk id="4" creationId="{52E5B332-6D0A-4417-BA7B-EBBC74D403AC}"/>
          </ac:spMkLst>
        </pc:spChg>
        <pc:spChg chg="del">
          <ac:chgData name="Kit-ying Trista LI" userId="37e067b5-9e92-428c-a064-ed0df3de1e0a" providerId="ADAL" clId="{F751DE47-E614-4E89-8CA0-F0FE0548FB82}" dt="2018-04-21T15:26:52.767" v="291" actId="478"/>
          <ac:spMkLst>
            <pc:docMk/>
            <pc:sldMk cId="2920980555" sldId="307"/>
            <ac:spMk id="5" creationId="{00000000-0000-0000-0000-000000000000}"/>
          </ac:spMkLst>
        </pc:spChg>
        <pc:spChg chg="mod">
          <ac:chgData name="Kit-ying Trista LI" userId="37e067b5-9e92-428c-a064-ed0df3de1e0a" providerId="ADAL" clId="{F751DE47-E614-4E89-8CA0-F0FE0548FB82}" dt="2018-04-21T11:49:13.431" v="143" actId="313"/>
          <ac:spMkLst>
            <pc:docMk/>
            <pc:sldMk cId="2920980555" sldId="307"/>
            <ac:spMk id="18" creationId="{00000000-0000-0000-0000-000000000000}"/>
          </ac:spMkLst>
        </pc:spChg>
        <pc:spChg chg="del">
          <ac:chgData name="Kit-ying Trista LI" userId="37e067b5-9e92-428c-a064-ed0df3de1e0a" providerId="ADAL" clId="{F751DE47-E614-4E89-8CA0-F0FE0548FB82}" dt="2018-04-21T15:26:52.767" v="291" actId="478"/>
          <ac:spMkLst>
            <pc:docMk/>
            <pc:sldMk cId="2920980555" sldId="307"/>
            <ac:spMk id="26" creationId="{CC2F1156-5E94-4C44-81FA-D5FDEE749664}"/>
          </ac:spMkLst>
        </pc:spChg>
        <pc:spChg chg="del">
          <ac:chgData name="Kit-ying Trista LI" userId="37e067b5-9e92-428c-a064-ed0df3de1e0a" providerId="ADAL" clId="{F751DE47-E614-4E89-8CA0-F0FE0548FB82}" dt="2018-04-21T15:26:53.733" v="292" actId="478"/>
          <ac:spMkLst>
            <pc:docMk/>
            <pc:sldMk cId="2920980555" sldId="307"/>
            <ac:spMk id="27" creationId="{D2EF960D-4CBD-44F9-8D42-522D7BF69862}"/>
          </ac:spMkLst>
        </pc:spChg>
        <pc:spChg chg="del">
          <ac:chgData name="Kit-ying Trista LI" userId="37e067b5-9e92-428c-a064-ed0df3de1e0a" providerId="ADAL" clId="{F751DE47-E614-4E89-8CA0-F0FE0548FB82}" dt="2018-04-21T15:26:52.767" v="291" actId="478"/>
          <ac:spMkLst>
            <pc:docMk/>
            <pc:sldMk cId="2920980555" sldId="307"/>
            <ac:spMk id="28" creationId="{513016DE-2AF3-4E67-8F3D-19AFA0095819}"/>
          </ac:spMkLst>
        </pc:spChg>
        <pc:spChg chg="del">
          <ac:chgData name="Kit-ying Trista LI" userId="37e067b5-9e92-428c-a064-ed0df3de1e0a" providerId="ADAL" clId="{F751DE47-E614-4E89-8CA0-F0FE0548FB82}" dt="2018-04-21T15:26:52.767" v="291" actId="478"/>
          <ac:spMkLst>
            <pc:docMk/>
            <pc:sldMk cId="2920980555" sldId="307"/>
            <ac:spMk id="32" creationId="{51EE2EA6-F432-4716-A31A-6903EB587F15}"/>
          </ac:spMkLst>
        </pc:spChg>
        <pc:spChg chg="del">
          <ac:chgData name="Kit-ying Trista LI" userId="37e067b5-9e92-428c-a064-ed0df3de1e0a" providerId="ADAL" clId="{F751DE47-E614-4E89-8CA0-F0FE0548FB82}" dt="2018-04-21T15:26:52.767" v="291" actId="478"/>
          <ac:spMkLst>
            <pc:docMk/>
            <pc:sldMk cId="2920980555" sldId="307"/>
            <ac:spMk id="36" creationId="{33B7D9CA-9063-4E58-A16A-4F0C3D98F980}"/>
          </ac:spMkLst>
        </pc:spChg>
        <pc:picChg chg="del">
          <ac:chgData name="Kit-ying Trista LI" userId="37e067b5-9e92-428c-a064-ed0df3de1e0a" providerId="ADAL" clId="{F751DE47-E614-4E89-8CA0-F0FE0548FB82}" dt="2018-04-21T15:26:52.767" v="291" actId="478"/>
          <ac:picMkLst>
            <pc:docMk/>
            <pc:sldMk cId="2920980555" sldId="307"/>
            <ac:picMk id="6" creationId="{404813F4-F0CF-4233-BB0D-816C26A62FED}"/>
          </ac:picMkLst>
        </pc:picChg>
        <pc:picChg chg="del">
          <ac:chgData name="Kit-ying Trista LI" userId="37e067b5-9e92-428c-a064-ed0df3de1e0a" providerId="ADAL" clId="{F751DE47-E614-4E89-8CA0-F0FE0548FB82}" dt="2018-04-21T15:26:52.767" v="291" actId="478"/>
          <ac:picMkLst>
            <pc:docMk/>
            <pc:sldMk cId="2920980555" sldId="307"/>
            <ac:picMk id="25" creationId="{DE05EBB7-3857-4DA4-AA91-893DF190A65B}"/>
          </ac:picMkLst>
        </pc:picChg>
        <pc:picChg chg="add mod">
          <ac:chgData name="Kit-ying Trista LI" userId="37e067b5-9e92-428c-a064-ed0df3de1e0a" providerId="ADAL" clId="{F751DE47-E614-4E89-8CA0-F0FE0548FB82}" dt="2018-04-21T15:35:34.947" v="301" actId="1076"/>
          <ac:picMkLst>
            <pc:docMk/>
            <pc:sldMk cId="2920980555" sldId="307"/>
            <ac:picMk id="1026" creationId="{F9976DC4-21A1-44A8-8F99-FC0D75909975}"/>
          </ac:picMkLst>
        </pc:picChg>
        <pc:picChg chg="del">
          <ac:chgData name="Kit-ying Trista LI" userId="37e067b5-9e92-428c-a064-ed0df3de1e0a" providerId="ADAL" clId="{F751DE47-E614-4E89-8CA0-F0FE0548FB82}" dt="2018-04-21T15:26:52.767" v="291" actId="478"/>
          <ac:picMkLst>
            <pc:docMk/>
            <pc:sldMk cId="2920980555" sldId="307"/>
            <ac:picMk id="1030" creationId="{D09DDF9E-2417-4B8C-AC41-5BC2413281C5}"/>
          </ac:picMkLst>
        </pc:picChg>
        <pc:picChg chg="del">
          <ac:chgData name="Kit-ying Trista LI" userId="37e067b5-9e92-428c-a064-ed0df3de1e0a" providerId="ADAL" clId="{F751DE47-E614-4E89-8CA0-F0FE0548FB82}" dt="2018-04-21T15:26:52.767" v="291" actId="478"/>
          <ac:picMkLst>
            <pc:docMk/>
            <pc:sldMk cId="2920980555" sldId="307"/>
            <ac:picMk id="1032" creationId="{9A3E258D-922C-4F02-8494-C193CB2213DE}"/>
          </ac:picMkLst>
        </pc:picChg>
      </pc:sldChg>
      <pc:sldChg chg="addSp delSp modSp delAnim modAnim delCm">
        <pc:chgData name="Kit-ying Trista LI" userId="37e067b5-9e92-428c-a064-ed0df3de1e0a" providerId="ADAL" clId="{F751DE47-E614-4E89-8CA0-F0FE0548FB82}" dt="2018-04-21T13:55:51.339" v="242" actId="1076"/>
        <pc:sldMkLst>
          <pc:docMk/>
          <pc:sldMk cId="1764860121" sldId="308"/>
        </pc:sldMkLst>
        <pc:spChg chg="add del mod">
          <ac:chgData name="Kit-ying Trista LI" userId="37e067b5-9e92-428c-a064-ed0df3de1e0a" providerId="ADAL" clId="{F751DE47-E614-4E89-8CA0-F0FE0548FB82}" dt="2018-04-21T11:01:39.717" v="129" actId="478"/>
          <ac:spMkLst>
            <pc:docMk/>
            <pc:sldMk cId="1764860121" sldId="308"/>
            <ac:spMk id="3" creationId="{82D3FEAE-D2D9-4B21-A949-7762C780AC5B}"/>
          </ac:spMkLst>
        </pc:spChg>
        <pc:spChg chg="mod">
          <ac:chgData name="Kit-ying Trista LI" userId="37e067b5-9e92-428c-a064-ed0df3de1e0a" providerId="ADAL" clId="{F751DE47-E614-4E89-8CA0-F0FE0548FB82}" dt="2018-04-21T11:48:58.623" v="132" actId="313"/>
          <ac:spMkLst>
            <pc:docMk/>
            <pc:sldMk cId="1764860121" sldId="308"/>
            <ac:spMk id="6" creationId="{00000000-0000-0000-0000-000000000000}"/>
          </ac:spMkLst>
        </pc:spChg>
        <pc:spChg chg="del">
          <ac:chgData name="Kit-ying Trista LI" userId="37e067b5-9e92-428c-a064-ed0df3de1e0a" providerId="ADAL" clId="{F751DE47-E614-4E89-8CA0-F0FE0548FB82}" dt="2018-04-21T11:00:53.159" v="119" actId="478"/>
          <ac:spMkLst>
            <pc:docMk/>
            <pc:sldMk cId="1764860121" sldId="308"/>
            <ac:spMk id="8" creationId="{058961B2-968C-474D-A24D-3B0EB97A1488}"/>
          </ac:spMkLst>
        </pc:spChg>
        <pc:spChg chg="add del mod">
          <ac:chgData name="Kit-ying Trista LI" userId="37e067b5-9e92-428c-a064-ed0df3de1e0a" providerId="ADAL" clId="{F751DE47-E614-4E89-8CA0-F0FE0548FB82}" dt="2018-04-21T11:01:25.553" v="126" actId="1076"/>
          <ac:spMkLst>
            <pc:docMk/>
            <pc:sldMk cId="1764860121" sldId="308"/>
            <ac:spMk id="19" creationId="{FBF603D9-FBA4-49EF-9329-8FB4C0AE9648}"/>
          </ac:spMkLst>
        </pc:spChg>
        <pc:spChg chg="add del">
          <ac:chgData name="Kit-ying Trista LI" userId="37e067b5-9e92-428c-a064-ed0df3de1e0a" providerId="ADAL" clId="{F751DE47-E614-4E89-8CA0-F0FE0548FB82}" dt="2018-04-21T11:01:25.553" v="126" actId="1076"/>
          <ac:spMkLst>
            <pc:docMk/>
            <pc:sldMk cId="1764860121" sldId="308"/>
            <ac:spMk id="20" creationId="{DB32D8B1-4A26-4813-9A9F-751E78D41395}"/>
          </ac:spMkLst>
        </pc:spChg>
        <pc:spChg chg="add del">
          <ac:chgData name="Kit-ying Trista LI" userId="37e067b5-9e92-428c-a064-ed0df3de1e0a" providerId="ADAL" clId="{F751DE47-E614-4E89-8CA0-F0FE0548FB82}" dt="2018-04-21T11:01:25.553" v="126" actId="1076"/>
          <ac:spMkLst>
            <pc:docMk/>
            <pc:sldMk cId="1764860121" sldId="308"/>
            <ac:spMk id="35" creationId="{97CED2AE-A0A4-494B-88C3-538911D16315}"/>
          </ac:spMkLst>
        </pc:spChg>
        <pc:spChg chg="add mod">
          <ac:chgData name="Kit-ying Trista LI" userId="37e067b5-9e92-428c-a064-ed0df3de1e0a" providerId="ADAL" clId="{F751DE47-E614-4E89-8CA0-F0FE0548FB82}" dt="2018-04-21T13:49:16.741" v="203" actId="20577"/>
          <ac:spMkLst>
            <pc:docMk/>
            <pc:sldMk cId="1764860121" sldId="308"/>
            <ac:spMk id="36" creationId="{11247185-E26A-44F6-988C-52B0CD1E4CA0}"/>
          </ac:spMkLst>
        </pc:spChg>
        <pc:spChg chg="add del mod">
          <ac:chgData name="Kit-ying Trista LI" userId="37e067b5-9e92-428c-a064-ed0df3de1e0a" providerId="ADAL" clId="{F751DE47-E614-4E89-8CA0-F0FE0548FB82}" dt="2018-04-21T11:01:52.142" v="130" actId="478"/>
          <ac:spMkLst>
            <pc:docMk/>
            <pc:sldMk cId="1764860121" sldId="308"/>
            <ac:spMk id="39" creationId="{17A77AD3-8CF7-4CA9-8754-6C521B093F4B}"/>
          </ac:spMkLst>
        </pc:spChg>
        <pc:spChg chg="del">
          <ac:chgData name="Kit-ying Trista LI" userId="37e067b5-9e92-428c-a064-ed0df3de1e0a" providerId="ADAL" clId="{F751DE47-E614-4E89-8CA0-F0FE0548FB82}" dt="2018-04-21T11:00:49.407" v="118" actId="478"/>
          <ac:spMkLst>
            <pc:docMk/>
            <pc:sldMk cId="1764860121" sldId="308"/>
            <ac:spMk id="47" creationId="{C9EFA9C3-D442-4230-9F31-518CE75C0758}"/>
          </ac:spMkLst>
        </pc:spChg>
        <pc:spChg chg="del">
          <ac:chgData name="Kit-ying Trista LI" userId="37e067b5-9e92-428c-a064-ed0df3de1e0a" providerId="ADAL" clId="{F751DE47-E614-4E89-8CA0-F0FE0548FB82}" dt="2018-04-21T11:00:49.407" v="118" actId="478"/>
          <ac:spMkLst>
            <pc:docMk/>
            <pc:sldMk cId="1764860121" sldId="308"/>
            <ac:spMk id="48" creationId="{5CF0B577-9D3F-4600-AA2C-3F475B9D9175}"/>
          </ac:spMkLst>
        </pc:spChg>
        <pc:spChg chg="del">
          <ac:chgData name="Kit-ying Trista LI" userId="37e067b5-9e92-428c-a064-ed0df3de1e0a" providerId="ADAL" clId="{F751DE47-E614-4E89-8CA0-F0FE0548FB82}" dt="2018-04-21T11:00:49.407" v="118" actId="478"/>
          <ac:spMkLst>
            <pc:docMk/>
            <pc:sldMk cId="1764860121" sldId="308"/>
            <ac:spMk id="49" creationId="{CB06D0D7-B3C8-4FE5-8CC8-259E383251FB}"/>
          </ac:spMkLst>
        </pc:spChg>
        <pc:spChg chg="mod">
          <ac:chgData name="Kit-ying Trista LI" userId="37e067b5-9e92-428c-a064-ed0df3de1e0a" providerId="ADAL" clId="{F751DE47-E614-4E89-8CA0-F0FE0548FB82}" dt="2018-04-21T12:13:58.367" v="177" actId="1076"/>
          <ac:spMkLst>
            <pc:docMk/>
            <pc:sldMk cId="1764860121" sldId="308"/>
            <ac:spMk id="56" creationId="{5BE5408D-7F8D-4A75-9135-27FBC58BFD5E}"/>
          </ac:spMkLst>
        </pc:spChg>
        <pc:spChg chg="mod">
          <ac:chgData name="Kit-ying Trista LI" userId="37e067b5-9e92-428c-a064-ed0df3de1e0a" providerId="ADAL" clId="{F751DE47-E614-4E89-8CA0-F0FE0548FB82}" dt="2018-04-21T12:14:01.884" v="178" actId="1076"/>
          <ac:spMkLst>
            <pc:docMk/>
            <pc:sldMk cId="1764860121" sldId="308"/>
            <ac:spMk id="58" creationId="{CA4B970D-24EB-4A58-81DD-CCDB363B9364}"/>
          </ac:spMkLst>
        </pc:spChg>
        <pc:spChg chg="mod">
          <ac:chgData name="Kit-ying Trista LI" userId="37e067b5-9e92-428c-a064-ed0df3de1e0a" providerId="ADAL" clId="{F751DE47-E614-4E89-8CA0-F0FE0548FB82}" dt="2018-04-21T13:55:37.667" v="241" actId="20577"/>
          <ac:spMkLst>
            <pc:docMk/>
            <pc:sldMk cId="1764860121" sldId="308"/>
            <ac:spMk id="61" creationId="{BB1C7317-DA06-4F55-93F8-332716D9492C}"/>
          </ac:spMkLst>
        </pc:spChg>
        <pc:spChg chg="add mod">
          <ac:chgData name="Kit-ying Trista LI" userId="37e067b5-9e92-428c-a064-ed0df3de1e0a" providerId="ADAL" clId="{F751DE47-E614-4E89-8CA0-F0FE0548FB82}" dt="2018-04-21T11:01:34.237" v="128" actId="1076"/>
          <ac:spMkLst>
            <pc:docMk/>
            <pc:sldMk cId="1764860121" sldId="308"/>
            <ac:spMk id="63" creationId="{CCE10981-CFDF-4F14-AB30-FDA4728D0B1B}"/>
          </ac:spMkLst>
        </pc:spChg>
        <pc:grpChg chg="add del">
          <ac:chgData name="Kit-ying Trista LI" userId="37e067b5-9e92-428c-a064-ed0df3de1e0a" providerId="ADAL" clId="{F751DE47-E614-4E89-8CA0-F0FE0548FB82}" dt="2018-04-21T11:01:25.553" v="126" actId="1076"/>
          <ac:grpSpMkLst>
            <pc:docMk/>
            <pc:sldMk cId="1764860121" sldId="308"/>
            <ac:grpSpMk id="22" creationId="{A568A9E9-D613-4FD5-BA05-F3E6EDBAC826}"/>
          </ac:grpSpMkLst>
        </pc:grpChg>
        <pc:grpChg chg="add del">
          <ac:chgData name="Kit-ying Trista LI" userId="37e067b5-9e92-428c-a064-ed0df3de1e0a" providerId="ADAL" clId="{F751DE47-E614-4E89-8CA0-F0FE0548FB82}" dt="2018-04-21T11:01:25.553" v="126" actId="1076"/>
          <ac:grpSpMkLst>
            <pc:docMk/>
            <pc:sldMk cId="1764860121" sldId="308"/>
            <ac:grpSpMk id="26" creationId="{34CD9402-6115-4951-9163-458F3DF36479}"/>
          </ac:grpSpMkLst>
        </pc:grpChg>
        <pc:grpChg chg="add del">
          <ac:chgData name="Kit-ying Trista LI" userId="37e067b5-9e92-428c-a064-ed0df3de1e0a" providerId="ADAL" clId="{F751DE47-E614-4E89-8CA0-F0FE0548FB82}" dt="2018-04-21T11:01:25.553" v="126" actId="1076"/>
          <ac:grpSpMkLst>
            <pc:docMk/>
            <pc:sldMk cId="1764860121" sldId="308"/>
            <ac:grpSpMk id="29" creationId="{7E15E36A-D003-42E5-84D3-FD14561043F1}"/>
          </ac:grpSpMkLst>
        </pc:grpChg>
        <pc:grpChg chg="add del">
          <ac:chgData name="Kit-ying Trista LI" userId="37e067b5-9e92-428c-a064-ed0df3de1e0a" providerId="ADAL" clId="{F751DE47-E614-4E89-8CA0-F0FE0548FB82}" dt="2018-04-21T11:01:25.553" v="126" actId="1076"/>
          <ac:grpSpMkLst>
            <pc:docMk/>
            <pc:sldMk cId="1764860121" sldId="308"/>
            <ac:grpSpMk id="32" creationId="{B6DC7632-76D2-4C18-887B-BE03D24A9393}"/>
          </ac:grpSpMkLst>
        </pc:grpChg>
        <pc:grpChg chg="del">
          <ac:chgData name="Kit-ying Trista LI" userId="37e067b5-9e92-428c-a064-ed0df3de1e0a" providerId="ADAL" clId="{F751DE47-E614-4E89-8CA0-F0FE0548FB82}" dt="2018-04-21T11:00:49.407" v="118" actId="478"/>
          <ac:grpSpMkLst>
            <pc:docMk/>
            <pc:sldMk cId="1764860121" sldId="308"/>
            <ac:grpSpMk id="37" creationId="{4AEF57F3-4FDD-4B96-92DF-A2E5D7EADB4C}"/>
          </ac:grpSpMkLst>
        </pc:grpChg>
        <pc:grpChg chg="add mod">
          <ac:chgData name="Kit-ying Trista LI" userId="37e067b5-9e92-428c-a064-ed0df3de1e0a" providerId="ADAL" clId="{F751DE47-E614-4E89-8CA0-F0FE0548FB82}" dt="2018-04-21T11:01:34.237" v="128" actId="1076"/>
          <ac:grpSpMkLst>
            <pc:docMk/>
            <pc:sldMk cId="1764860121" sldId="308"/>
            <ac:grpSpMk id="41" creationId="{D1A22489-E0A6-4D9E-AB78-AE45601919BA}"/>
          </ac:grpSpMkLst>
        </pc:grpChg>
        <pc:grpChg chg="add mod">
          <ac:chgData name="Kit-ying Trista LI" userId="37e067b5-9e92-428c-a064-ed0df3de1e0a" providerId="ADAL" clId="{F751DE47-E614-4E89-8CA0-F0FE0548FB82}" dt="2018-04-21T11:01:34.237" v="128" actId="1076"/>
          <ac:grpSpMkLst>
            <pc:docMk/>
            <pc:sldMk cId="1764860121" sldId="308"/>
            <ac:grpSpMk id="54" creationId="{CF414224-ACB4-4286-B3DE-9A96AB72909D}"/>
          </ac:grpSpMkLst>
        </pc:grpChg>
        <pc:grpChg chg="add mod">
          <ac:chgData name="Kit-ying Trista LI" userId="37e067b5-9e92-428c-a064-ed0df3de1e0a" providerId="ADAL" clId="{F751DE47-E614-4E89-8CA0-F0FE0548FB82}" dt="2018-04-21T11:01:34.237" v="128" actId="1076"/>
          <ac:grpSpMkLst>
            <pc:docMk/>
            <pc:sldMk cId="1764860121" sldId="308"/>
            <ac:grpSpMk id="57" creationId="{9332F7FD-E23D-4B6A-A703-BEE88A08596A}"/>
          </ac:grpSpMkLst>
        </pc:grpChg>
        <pc:grpChg chg="add mod">
          <ac:chgData name="Kit-ying Trista LI" userId="37e067b5-9e92-428c-a064-ed0df3de1e0a" providerId="ADAL" clId="{F751DE47-E614-4E89-8CA0-F0FE0548FB82}" dt="2018-04-21T11:01:34.237" v="128" actId="1076"/>
          <ac:grpSpMkLst>
            <pc:docMk/>
            <pc:sldMk cId="1764860121" sldId="308"/>
            <ac:grpSpMk id="60" creationId="{923794C7-2AF6-4988-ADA7-59D42BEBD710}"/>
          </ac:grpSpMkLst>
        </pc:grpChg>
        <pc:picChg chg="add del">
          <ac:chgData name="Kit-ying Trista LI" userId="37e067b5-9e92-428c-a064-ed0df3de1e0a" providerId="ADAL" clId="{F751DE47-E614-4E89-8CA0-F0FE0548FB82}" dt="2018-04-21T11:01:25.553" v="126" actId="1076"/>
          <ac:picMkLst>
            <pc:docMk/>
            <pc:sldMk cId="1764860121" sldId="308"/>
            <ac:picMk id="21" creationId="{41EE3261-374F-4FF2-A881-6F0B780BC926}"/>
          </ac:picMkLst>
        </pc:picChg>
        <pc:picChg chg="add mod">
          <ac:chgData name="Kit-ying Trista LI" userId="37e067b5-9e92-428c-a064-ed0df3de1e0a" providerId="ADAL" clId="{F751DE47-E614-4E89-8CA0-F0FE0548FB82}" dt="2018-04-21T11:01:34.237" v="128" actId="1076"/>
          <ac:picMkLst>
            <pc:docMk/>
            <pc:sldMk cId="1764860121" sldId="308"/>
            <ac:picMk id="40" creationId="{0C80CF72-5FC7-4BE7-A111-20C2E76286E1}"/>
          </ac:picMkLst>
        </pc:picChg>
        <pc:picChg chg="del">
          <ac:chgData name="Kit-ying Trista LI" userId="37e067b5-9e92-428c-a064-ed0df3de1e0a" providerId="ADAL" clId="{F751DE47-E614-4E89-8CA0-F0FE0548FB82}" dt="2018-04-21T11:00:49.407" v="118" actId="478"/>
          <ac:picMkLst>
            <pc:docMk/>
            <pc:sldMk cId="1764860121" sldId="308"/>
            <ac:picMk id="50" creationId="{A6F050E0-9396-48E2-A3EA-C470EF93F8F4}"/>
          </ac:picMkLst>
        </pc:picChg>
        <pc:picChg chg="mod">
          <ac:chgData name="Kit-ying Trista LI" userId="37e067b5-9e92-428c-a064-ed0df3de1e0a" providerId="ADAL" clId="{F751DE47-E614-4E89-8CA0-F0FE0548FB82}" dt="2018-04-21T13:55:51.339" v="242" actId="1076"/>
          <ac:picMkLst>
            <pc:docMk/>
            <pc:sldMk cId="1764860121" sldId="308"/>
            <ac:picMk id="62" creationId="{21A297A6-1172-4714-935D-C8289DB58322}"/>
          </ac:picMkLst>
        </pc:picChg>
      </pc:sldChg>
      <pc:sldChg chg="modSp">
        <pc:chgData name="Kit-ying Trista LI" userId="37e067b5-9e92-428c-a064-ed0df3de1e0a" providerId="ADAL" clId="{F751DE47-E614-4E89-8CA0-F0FE0548FB82}" dt="2018-04-21T11:49:21.569" v="165" actId="478"/>
        <pc:sldMkLst>
          <pc:docMk/>
          <pc:sldMk cId="844508246" sldId="337"/>
        </pc:sldMkLst>
        <pc:spChg chg="mod">
          <ac:chgData name="Kit-ying Trista LI" userId="37e067b5-9e92-428c-a064-ed0df3de1e0a" providerId="ADAL" clId="{F751DE47-E614-4E89-8CA0-F0FE0548FB82}" dt="2018-04-21T11:49:21.569" v="165" actId="478"/>
          <ac:spMkLst>
            <pc:docMk/>
            <pc:sldMk cId="844508246" sldId="337"/>
            <ac:spMk id="47" creationId="{46A04FE5-9E7B-420B-A86E-3CB695DF1B11}"/>
          </ac:spMkLst>
        </pc:spChg>
      </pc:sldChg>
      <pc:sldChg chg="addSp delSp modSp">
        <pc:chgData name="Kit-ying Trista LI" userId="37e067b5-9e92-428c-a064-ed0df3de1e0a" providerId="ADAL" clId="{F751DE47-E614-4E89-8CA0-F0FE0548FB82}" dt="2018-04-21T11:49:39.137" v="167" actId="27636"/>
        <pc:sldMkLst>
          <pc:docMk/>
          <pc:sldMk cId="2231045113" sldId="346"/>
        </pc:sldMkLst>
        <pc:spChg chg="mod">
          <ac:chgData name="Kit-ying Trista LI" userId="37e067b5-9e92-428c-a064-ed0df3de1e0a" providerId="ADAL" clId="{F751DE47-E614-4E89-8CA0-F0FE0548FB82}" dt="2018-04-21T11:49:39.137" v="167" actId="27636"/>
          <ac:spMkLst>
            <pc:docMk/>
            <pc:sldMk cId="2231045113" sldId="346"/>
            <ac:spMk id="10242" creationId="{00000000-0000-0000-0000-000000000000}"/>
          </ac:spMkLst>
        </pc:spChg>
        <pc:grpChg chg="del">
          <ac:chgData name="Kit-ying Trista LI" userId="37e067b5-9e92-428c-a064-ed0df3de1e0a" providerId="ADAL" clId="{F751DE47-E614-4E89-8CA0-F0FE0548FB82}" dt="2018-04-21T09:53:05.699" v="109" actId="478"/>
          <ac:grpSpMkLst>
            <pc:docMk/>
            <pc:sldMk cId="2231045113" sldId="346"/>
            <ac:grpSpMk id="6" creationId="{E64801CE-ACE1-4DE0-91C7-F80B495AB942}"/>
          </ac:grpSpMkLst>
        </pc:grpChg>
        <pc:picChg chg="del">
          <ac:chgData name="Kit-ying Trista LI" userId="37e067b5-9e92-428c-a064-ed0df3de1e0a" providerId="ADAL" clId="{F751DE47-E614-4E89-8CA0-F0FE0548FB82}" dt="2018-04-21T09:53:06.570" v="110" actId="478"/>
          <ac:picMkLst>
            <pc:docMk/>
            <pc:sldMk cId="2231045113" sldId="346"/>
            <ac:picMk id="5" creationId="{B851BF00-032C-4972-8414-0B4358D749C2}"/>
          </ac:picMkLst>
        </pc:picChg>
        <pc:picChg chg="add mod">
          <ac:chgData name="Kit-ying Trista LI" userId="37e067b5-9e92-428c-a064-ed0df3de1e0a" providerId="ADAL" clId="{F751DE47-E614-4E89-8CA0-F0FE0548FB82}" dt="2018-04-21T09:53:12.862" v="113" actId="1076"/>
          <ac:picMkLst>
            <pc:docMk/>
            <pc:sldMk cId="2231045113" sldId="346"/>
            <ac:picMk id="10" creationId="{6BBADB6F-8AE3-4891-9B1C-06973E3A4C82}"/>
          </ac:picMkLst>
        </pc:picChg>
      </pc:sldChg>
      <pc:sldChg chg="modSp">
        <pc:chgData name="Kit-ying Trista LI" userId="37e067b5-9e92-428c-a064-ed0df3de1e0a" providerId="ADAL" clId="{F751DE47-E614-4E89-8CA0-F0FE0548FB82}" dt="2018-04-21T11:49:15.996" v="153" actId="313"/>
        <pc:sldMkLst>
          <pc:docMk/>
          <pc:sldMk cId="2160858642" sldId="367"/>
        </pc:sldMkLst>
        <pc:spChg chg="mod">
          <ac:chgData name="Kit-ying Trista LI" userId="37e067b5-9e92-428c-a064-ed0df3de1e0a" providerId="ADAL" clId="{F751DE47-E614-4E89-8CA0-F0FE0548FB82}" dt="2018-04-21T11:49:15.996" v="153" actId="313"/>
          <ac:spMkLst>
            <pc:docMk/>
            <pc:sldMk cId="2160858642" sldId="367"/>
            <ac:spMk id="11" creationId="{385419FC-8C08-4198-85A6-A42F407154A3}"/>
          </ac:spMkLst>
        </pc:spChg>
      </pc:sldChg>
      <pc:sldChg chg="modSp">
        <pc:chgData name="Kit-ying Trista LI" userId="37e067b5-9e92-428c-a064-ed0df3de1e0a" providerId="ADAL" clId="{F751DE47-E614-4E89-8CA0-F0FE0548FB82}" dt="2018-04-21T11:49:18.370" v="162" actId="313"/>
        <pc:sldMkLst>
          <pc:docMk/>
          <pc:sldMk cId="2215389206" sldId="375"/>
        </pc:sldMkLst>
        <pc:spChg chg="mod">
          <ac:chgData name="Kit-ying Trista LI" userId="37e067b5-9e92-428c-a064-ed0df3de1e0a" providerId="ADAL" clId="{F751DE47-E614-4E89-8CA0-F0FE0548FB82}" dt="2018-04-21T11:49:18.370" v="162" actId="313"/>
          <ac:spMkLst>
            <pc:docMk/>
            <pc:sldMk cId="2215389206" sldId="375"/>
            <ac:spMk id="2" creationId="{046FE7EE-A5C3-47E0-869E-B1B29A6DA74A}"/>
          </ac:spMkLst>
        </pc:spChg>
      </pc:sldChg>
      <pc:sldChg chg="modSp">
        <pc:chgData name="Kit-ying Trista LI" userId="37e067b5-9e92-428c-a064-ed0df3de1e0a" providerId="ADAL" clId="{F751DE47-E614-4E89-8CA0-F0FE0548FB82}" dt="2018-04-21T10:58:03.158" v="116" actId="478"/>
        <pc:sldMkLst>
          <pc:docMk/>
          <pc:sldMk cId="795945361" sldId="386"/>
        </pc:sldMkLst>
        <pc:spChg chg="mod">
          <ac:chgData name="Kit-ying Trista LI" userId="37e067b5-9e92-428c-a064-ed0df3de1e0a" providerId="ADAL" clId="{F751DE47-E614-4E89-8CA0-F0FE0548FB82}" dt="2018-04-21T10:58:03.158" v="116" actId="478"/>
          <ac:spMkLst>
            <pc:docMk/>
            <pc:sldMk cId="795945361" sldId="386"/>
            <ac:spMk id="2" creationId="{00000000-0000-0000-0000-000000000000}"/>
          </ac:spMkLst>
        </pc:spChg>
      </pc:sldChg>
      <pc:sldChg chg="modSp">
        <pc:chgData name="Kit-ying Trista LI" userId="37e067b5-9e92-428c-a064-ed0df3de1e0a" providerId="ADAL" clId="{F751DE47-E614-4E89-8CA0-F0FE0548FB82}" dt="2018-04-21T11:49:21.569" v="165" actId="478"/>
        <pc:sldMkLst>
          <pc:docMk/>
          <pc:sldMk cId="913239537" sldId="394"/>
        </pc:sldMkLst>
        <pc:spChg chg="mod">
          <ac:chgData name="Kit-ying Trista LI" userId="37e067b5-9e92-428c-a064-ed0df3de1e0a" providerId="ADAL" clId="{F751DE47-E614-4E89-8CA0-F0FE0548FB82}" dt="2018-04-21T11:49:21.569" v="165" actId="478"/>
          <ac:spMkLst>
            <pc:docMk/>
            <pc:sldMk cId="913239537" sldId="394"/>
            <ac:spMk id="2" creationId="{00000000-0000-0000-0000-000000000000}"/>
          </ac:spMkLst>
        </pc:spChg>
      </pc:sldChg>
      <pc:sldChg chg="modSp">
        <pc:chgData name="Kit-ying Trista LI" userId="37e067b5-9e92-428c-a064-ed0df3de1e0a" providerId="ADAL" clId="{F751DE47-E614-4E89-8CA0-F0FE0548FB82}" dt="2018-04-21T09:30:38.445" v="100" actId="1076"/>
        <pc:sldMkLst>
          <pc:docMk/>
          <pc:sldMk cId="3153869650" sldId="403"/>
        </pc:sldMkLst>
        <pc:spChg chg="mod">
          <ac:chgData name="Kit-ying Trista LI" userId="37e067b5-9e92-428c-a064-ed0df3de1e0a" providerId="ADAL" clId="{F751DE47-E614-4E89-8CA0-F0FE0548FB82}" dt="2018-04-21T09:16:21.712" v="85" actId="14100"/>
          <ac:spMkLst>
            <pc:docMk/>
            <pc:sldMk cId="3153869650" sldId="403"/>
            <ac:spMk id="3" creationId="{4F72D8B3-EC79-4482-89EE-6EBEA0551F6A}"/>
          </ac:spMkLst>
        </pc:spChg>
        <pc:spChg chg="mod">
          <ac:chgData name="Kit-ying Trista LI" userId="37e067b5-9e92-428c-a064-ed0df3de1e0a" providerId="ADAL" clId="{F751DE47-E614-4E89-8CA0-F0FE0548FB82}" dt="2018-04-21T09:16:06.077" v="81" actId="948"/>
          <ac:spMkLst>
            <pc:docMk/>
            <pc:sldMk cId="3153869650" sldId="403"/>
            <ac:spMk id="42" creationId="{DCAFD9E5-8B02-4FD0-9E8C-A6E4FBA8E326}"/>
          </ac:spMkLst>
        </pc:spChg>
        <pc:spChg chg="mod">
          <ac:chgData name="Kit-ying Trista LI" userId="37e067b5-9e92-428c-a064-ed0df3de1e0a" providerId="ADAL" clId="{F751DE47-E614-4E89-8CA0-F0FE0548FB82}" dt="2018-04-21T09:30:13.974" v="96" actId="14100"/>
          <ac:spMkLst>
            <pc:docMk/>
            <pc:sldMk cId="3153869650" sldId="403"/>
            <ac:spMk id="46" creationId="{0083D632-190A-440B-97CB-A7948EAAE672}"/>
          </ac:spMkLst>
        </pc:spChg>
        <pc:spChg chg="mod">
          <ac:chgData name="Kit-ying Trista LI" userId="37e067b5-9e92-428c-a064-ed0df3de1e0a" providerId="ADAL" clId="{F751DE47-E614-4E89-8CA0-F0FE0548FB82}" dt="2018-04-21T09:04:00.995" v="59" actId="14100"/>
          <ac:spMkLst>
            <pc:docMk/>
            <pc:sldMk cId="3153869650" sldId="403"/>
            <ac:spMk id="48" creationId="{2AE38540-C0FD-45A2-8701-940B12EB1CCD}"/>
          </ac:spMkLst>
        </pc:spChg>
        <pc:spChg chg="mod">
          <ac:chgData name="Kit-ying Trista LI" userId="37e067b5-9e92-428c-a064-ed0df3de1e0a" providerId="ADAL" clId="{F751DE47-E614-4E89-8CA0-F0FE0548FB82}" dt="2018-04-21T09:05:12.063" v="68" actId="14100"/>
          <ac:spMkLst>
            <pc:docMk/>
            <pc:sldMk cId="3153869650" sldId="403"/>
            <ac:spMk id="49" creationId="{6081F772-D2CF-4B26-AE3F-FD2F6135BF8A}"/>
          </ac:spMkLst>
        </pc:spChg>
        <pc:spChg chg="mod">
          <ac:chgData name="Kit-ying Trista LI" userId="37e067b5-9e92-428c-a064-ed0df3de1e0a" providerId="ADAL" clId="{F751DE47-E614-4E89-8CA0-F0FE0548FB82}" dt="2018-04-21T09:05:00.301" v="66" actId="14100"/>
          <ac:spMkLst>
            <pc:docMk/>
            <pc:sldMk cId="3153869650" sldId="403"/>
            <ac:spMk id="50" creationId="{F800CB7A-0951-41FD-9CE1-D168FF447D57}"/>
          </ac:spMkLst>
        </pc:spChg>
        <pc:spChg chg="mod">
          <ac:chgData name="Kit-ying Trista LI" userId="37e067b5-9e92-428c-a064-ed0df3de1e0a" providerId="ADAL" clId="{F751DE47-E614-4E89-8CA0-F0FE0548FB82}" dt="2018-04-21T09:04:28.642" v="62" actId="14100"/>
          <ac:spMkLst>
            <pc:docMk/>
            <pc:sldMk cId="3153869650" sldId="403"/>
            <ac:spMk id="55" creationId="{E784C48E-F4B7-41BA-B889-EFABB84A06FA}"/>
          </ac:spMkLst>
        </pc:spChg>
        <pc:spChg chg="mod">
          <ac:chgData name="Kit-ying Trista LI" userId="37e067b5-9e92-428c-a064-ed0df3de1e0a" providerId="ADAL" clId="{F751DE47-E614-4E89-8CA0-F0FE0548FB82}" dt="2018-04-21T09:30:29.663" v="99" actId="1076"/>
          <ac:spMkLst>
            <pc:docMk/>
            <pc:sldMk cId="3153869650" sldId="403"/>
            <ac:spMk id="56" creationId="{91B092D1-474C-4BCD-BC8D-1B663FA39121}"/>
          </ac:spMkLst>
        </pc:spChg>
        <pc:spChg chg="mod">
          <ac:chgData name="Kit-ying Trista LI" userId="37e067b5-9e92-428c-a064-ed0df3de1e0a" providerId="ADAL" clId="{F751DE47-E614-4E89-8CA0-F0FE0548FB82}" dt="2018-04-21T09:29:42.447" v="94" actId="1076"/>
          <ac:spMkLst>
            <pc:docMk/>
            <pc:sldMk cId="3153869650" sldId="403"/>
            <ac:spMk id="57" creationId="{2AC5B51E-4489-4B3D-B01B-69D1AC6F2D57}"/>
          </ac:spMkLst>
        </pc:spChg>
        <pc:spChg chg="mod">
          <ac:chgData name="Kit-ying Trista LI" userId="37e067b5-9e92-428c-a064-ed0df3de1e0a" providerId="ADAL" clId="{F751DE47-E614-4E89-8CA0-F0FE0548FB82}" dt="2018-04-21T09:30:38.445" v="100" actId="1076"/>
          <ac:spMkLst>
            <pc:docMk/>
            <pc:sldMk cId="3153869650" sldId="403"/>
            <ac:spMk id="58" creationId="{BFF9F51A-ED4B-4E26-BBC8-9B6F0CFB2B67}"/>
          </ac:spMkLst>
        </pc:spChg>
        <pc:spChg chg="mod">
          <ac:chgData name="Kit-ying Trista LI" userId="37e067b5-9e92-428c-a064-ed0df3de1e0a" providerId="ADAL" clId="{F751DE47-E614-4E89-8CA0-F0FE0548FB82}" dt="2018-04-21T09:24:18.016" v="88" actId="1076"/>
          <ac:spMkLst>
            <pc:docMk/>
            <pc:sldMk cId="3153869650" sldId="403"/>
            <ac:spMk id="59" creationId="{C074E0CA-2787-455B-BA23-64CFCCE2F519}"/>
          </ac:spMkLst>
        </pc:spChg>
        <pc:spChg chg="mod">
          <ac:chgData name="Kit-ying Trista LI" userId="37e067b5-9e92-428c-a064-ed0df3de1e0a" providerId="ADAL" clId="{F751DE47-E614-4E89-8CA0-F0FE0548FB82}" dt="2018-04-21T09:30:26.679" v="98" actId="14100"/>
          <ac:spMkLst>
            <pc:docMk/>
            <pc:sldMk cId="3153869650" sldId="403"/>
            <ac:spMk id="60" creationId="{40276C7C-9DC9-45CE-B1DE-87640E7D8771}"/>
          </ac:spMkLst>
        </pc:spChg>
        <pc:spChg chg="mod">
          <ac:chgData name="Kit-ying Trista LI" userId="37e067b5-9e92-428c-a064-ed0df3de1e0a" providerId="ADAL" clId="{F751DE47-E614-4E89-8CA0-F0FE0548FB82}" dt="2018-04-21T09:04:41.929" v="64" actId="14100"/>
          <ac:spMkLst>
            <pc:docMk/>
            <pc:sldMk cId="3153869650" sldId="403"/>
            <ac:spMk id="61" creationId="{DDBA3381-7161-4A98-A612-E4AA4447943E}"/>
          </ac:spMkLst>
        </pc:spChg>
        <pc:spChg chg="mod">
          <ac:chgData name="Kit-ying Trista LI" userId="37e067b5-9e92-428c-a064-ed0df3de1e0a" providerId="ADAL" clId="{F751DE47-E614-4E89-8CA0-F0FE0548FB82}" dt="2018-04-21T09:24:29.908" v="89" actId="1076"/>
          <ac:spMkLst>
            <pc:docMk/>
            <pc:sldMk cId="3153869650" sldId="403"/>
            <ac:spMk id="62" creationId="{70C4CEDD-92F7-4DE1-8738-4F431C2B44DE}"/>
          </ac:spMkLst>
        </pc:spChg>
        <pc:spChg chg="mod">
          <ac:chgData name="Kit-ying Trista LI" userId="37e067b5-9e92-428c-a064-ed0df3de1e0a" providerId="ADAL" clId="{F751DE47-E614-4E89-8CA0-F0FE0548FB82}" dt="2018-04-21T09:29:08.302" v="93" actId="1076"/>
          <ac:spMkLst>
            <pc:docMk/>
            <pc:sldMk cId="3153869650" sldId="403"/>
            <ac:spMk id="63" creationId="{32E56828-9A35-48CE-9FF2-157B826F46D2}"/>
          </ac:spMkLst>
        </pc:spChg>
        <pc:spChg chg="mod">
          <ac:chgData name="Kit-ying Trista LI" userId="37e067b5-9e92-428c-a064-ed0df3de1e0a" providerId="ADAL" clId="{F751DE47-E614-4E89-8CA0-F0FE0548FB82}" dt="2018-04-21T09:24:43.240" v="91" actId="1076"/>
          <ac:spMkLst>
            <pc:docMk/>
            <pc:sldMk cId="3153869650" sldId="403"/>
            <ac:spMk id="64" creationId="{F378BCE6-C52A-43B6-A70E-C83952137655}"/>
          </ac:spMkLst>
        </pc:spChg>
        <pc:spChg chg="mod">
          <ac:chgData name="Kit-ying Trista LI" userId="37e067b5-9e92-428c-a064-ed0df3de1e0a" providerId="ADAL" clId="{F751DE47-E614-4E89-8CA0-F0FE0548FB82}" dt="2018-04-21T09:24:47.582" v="92" actId="1076"/>
          <ac:spMkLst>
            <pc:docMk/>
            <pc:sldMk cId="3153869650" sldId="403"/>
            <ac:spMk id="65" creationId="{70618954-DA5C-46EB-8930-F2D641759887}"/>
          </ac:spMkLst>
        </pc:spChg>
        <pc:grpChg chg="mod">
          <ac:chgData name="Kit-ying Trista LI" userId="37e067b5-9e92-428c-a064-ed0df3de1e0a" providerId="ADAL" clId="{F751DE47-E614-4E89-8CA0-F0FE0548FB82}" dt="2018-04-21T09:23:47.574" v="86" actId="1076"/>
          <ac:grpSpMkLst>
            <pc:docMk/>
            <pc:sldMk cId="3153869650" sldId="403"/>
            <ac:grpSpMk id="7" creationId="{7A79072A-ADA4-4730-BAE2-9C4E1B5C7A38}"/>
          </ac:grpSpMkLst>
        </pc:grpChg>
      </pc:sldChg>
      <pc:sldChg chg="addSp modSp">
        <pc:chgData name="Kit-ying Trista LI" userId="37e067b5-9e92-428c-a064-ed0df3de1e0a" providerId="ADAL" clId="{F751DE47-E614-4E89-8CA0-F0FE0548FB82}" dt="2018-04-21T09:43:14.095" v="107" actId="14100"/>
        <pc:sldMkLst>
          <pc:docMk/>
          <pc:sldMk cId="2161076020" sldId="406"/>
        </pc:sldMkLst>
        <pc:spChg chg="add mod">
          <ac:chgData name="Kit-ying Trista LI" userId="37e067b5-9e92-428c-a064-ed0df3de1e0a" providerId="ADAL" clId="{F751DE47-E614-4E89-8CA0-F0FE0548FB82}" dt="2018-04-21T09:43:14.095" v="107" actId="14100"/>
          <ac:spMkLst>
            <pc:docMk/>
            <pc:sldMk cId="2161076020" sldId="406"/>
            <ac:spMk id="11" creationId="{6CC95E51-85EE-406C-AF34-11B206103C6C}"/>
          </ac:spMkLst>
        </pc:spChg>
      </pc:sldChg>
      <pc:sldChg chg="addSp delSp modSp delAnim modAnim">
        <pc:chgData name="Kit-ying Trista LI" userId="37e067b5-9e92-428c-a064-ed0df3de1e0a" providerId="ADAL" clId="{F751DE47-E614-4E89-8CA0-F0FE0548FB82}" dt="2018-04-21T08:19:45.393" v="25" actId="1076"/>
        <pc:sldMkLst>
          <pc:docMk/>
          <pc:sldMk cId="2512283546" sldId="409"/>
        </pc:sldMkLst>
        <pc:spChg chg="mod">
          <ac:chgData name="Kit-ying Trista LI" userId="37e067b5-9e92-428c-a064-ed0df3de1e0a" providerId="ADAL" clId="{F751DE47-E614-4E89-8CA0-F0FE0548FB82}" dt="2018-04-21T08:19:45.393" v="25" actId="1076"/>
          <ac:spMkLst>
            <pc:docMk/>
            <pc:sldMk cId="2512283546" sldId="409"/>
            <ac:spMk id="4" creationId="{1F03893C-1398-4BEC-BCAA-00A9B1F8B301}"/>
          </ac:spMkLst>
        </pc:spChg>
        <pc:spChg chg="del mod">
          <ac:chgData name="Kit-ying Trista LI" userId="37e067b5-9e92-428c-a064-ed0df3de1e0a" providerId="ADAL" clId="{F751DE47-E614-4E89-8CA0-F0FE0548FB82}" dt="2018-04-21T07:06:13.123" v="3" actId="1076"/>
          <ac:spMkLst>
            <pc:docMk/>
            <pc:sldMk cId="2512283546" sldId="409"/>
            <ac:spMk id="32" creationId="{85301F76-2E14-46E3-BD47-CE070DBC80BD}"/>
          </ac:spMkLst>
        </pc:spChg>
        <pc:spChg chg="del">
          <ac:chgData name="Kit-ying Trista LI" userId="37e067b5-9e92-428c-a064-ed0df3de1e0a" providerId="ADAL" clId="{F751DE47-E614-4E89-8CA0-F0FE0548FB82}" dt="2018-04-21T07:06:31.432" v="10" actId="478"/>
          <ac:spMkLst>
            <pc:docMk/>
            <pc:sldMk cId="2512283546" sldId="409"/>
            <ac:spMk id="33" creationId="{65326A02-2276-4070-8F5D-1AD312C3E018}"/>
          </ac:spMkLst>
        </pc:spChg>
        <pc:spChg chg="del">
          <ac:chgData name="Kit-ying Trista LI" userId="37e067b5-9e92-428c-a064-ed0df3de1e0a" providerId="ADAL" clId="{F751DE47-E614-4E89-8CA0-F0FE0548FB82}" dt="2018-04-21T07:06:13.119" v="1" actId="478"/>
          <ac:spMkLst>
            <pc:docMk/>
            <pc:sldMk cId="2512283546" sldId="409"/>
            <ac:spMk id="34" creationId="{41A216E1-A221-446E-91B8-DE023880F471}"/>
          </ac:spMkLst>
        </pc:spChg>
        <pc:spChg chg="mod">
          <ac:chgData name="Kit-ying Trista LI" userId="37e067b5-9e92-428c-a064-ed0df3de1e0a" providerId="ADAL" clId="{F751DE47-E614-4E89-8CA0-F0FE0548FB82}" dt="2018-04-21T07:47:28.231" v="17" actId="1076"/>
          <ac:spMkLst>
            <pc:docMk/>
            <pc:sldMk cId="2512283546" sldId="409"/>
            <ac:spMk id="37" creationId="{26B3E0A8-590F-493B-BA46-770EB23D5683}"/>
          </ac:spMkLst>
        </pc:spChg>
        <pc:spChg chg="mod">
          <ac:chgData name="Kit-ying Trista LI" userId="37e067b5-9e92-428c-a064-ed0df3de1e0a" providerId="ADAL" clId="{F751DE47-E614-4E89-8CA0-F0FE0548FB82}" dt="2018-04-21T07:47:28.231" v="17" actId="1076"/>
          <ac:spMkLst>
            <pc:docMk/>
            <pc:sldMk cId="2512283546" sldId="409"/>
            <ac:spMk id="67" creationId="{0133EA70-17F5-4AC4-AA50-C18A96D7B9E9}"/>
          </ac:spMkLst>
        </pc:spChg>
        <pc:spChg chg="mod">
          <ac:chgData name="Kit-ying Trista LI" userId="37e067b5-9e92-428c-a064-ed0df3de1e0a" providerId="ADAL" clId="{F751DE47-E614-4E89-8CA0-F0FE0548FB82}" dt="2018-04-21T07:47:39.749" v="19" actId="1076"/>
          <ac:spMkLst>
            <pc:docMk/>
            <pc:sldMk cId="2512283546" sldId="409"/>
            <ac:spMk id="68" creationId="{5D85CA14-227F-41EC-B8AC-5739A4F15D15}"/>
          </ac:spMkLst>
        </pc:spChg>
        <pc:spChg chg="mod">
          <ac:chgData name="Kit-ying Trista LI" userId="37e067b5-9e92-428c-a064-ed0df3de1e0a" providerId="ADAL" clId="{F751DE47-E614-4E89-8CA0-F0FE0548FB82}" dt="2018-04-21T07:47:36.027" v="18" actId="1076"/>
          <ac:spMkLst>
            <pc:docMk/>
            <pc:sldMk cId="2512283546" sldId="409"/>
            <ac:spMk id="69" creationId="{3D9B012A-4AFB-4AE5-A700-2B17AEB10FC1}"/>
          </ac:spMkLst>
        </pc:spChg>
        <pc:picChg chg="add mod">
          <ac:chgData name="Kit-ying Trista LI" userId="37e067b5-9e92-428c-a064-ed0df3de1e0a" providerId="ADAL" clId="{F751DE47-E614-4E89-8CA0-F0FE0548FB82}" dt="2018-04-21T07:47:15.907" v="16" actId="1076"/>
          <ac:picMkLst>
            <pc:docMk/>
            <pc:sldMk cId="2512283546" sldId="409"/>
            <ac:picMk id="73" creationId="{DC4C7F43-6476-43E4-9DE8-32DC74DB2F45}"/>
          </ac:picMkLst>
        </pc:picChg>
        <pc:picChg chg="add mod">
          <ac:chgData name="Kit-ying Trista LI" userId="37e067b5-9e92-428c-a064-ed0df3de1e0a" providerId="ADAL" clId="{F751DE47-E614-4E89-8CA0-F0FE0548FB82}" dt="2018-04-21T07:47:15.907" v="16" actId="1076"/>
          <ac:picMkLst>
            <pc:docMk/>
            <pc:sldMk cId="2512283546" sldId="409"/>
            <ac:picMk id="74" creationId="{F8D1E148-6989-4645-9C58-AA8AC0CF494C}"/>
          </ac:picMkLst>
        </pc:picChg>
      </pc:sldChg>
      <pc:sldChg chg="addSp delSp modSp delAnim modAnim">
        <pc:chgData name="Kit-ying Trista LI" userId="37e067b5-9e92-428c-a064-ed0df3de1e0a" providerId="ADAL" clId="{F751DE47-E614-4E89-8CA0-F0FE0548FB82}" dt="2018-04-21T13:49:02.877" v="193" actId="20577"/>
        <pc:sldMkLst>
          <pc:docMk/>
          <pc:sldMk cId="2950765588" sldId="410"/>
        </pc:sldMkLst>
        <pc:spChg chg="del">
          <ac:chgData name="Kit-ying Trista LI" userId="37e067b5-9e92-428c-a064-ed0df3de1e0a" providerId="ADAL" clId="{F751DE47-E614-4E89-8CA0-F0FE0548FB82}" dt="2018-04-21T11:51:33.949" v="168" actId="478"/>
          <ac:spMkLst>
            <pc:docMk/>
            <pc:sldMk cId="2950765588" sldId="410"/>
            <ac:spMk id="3" creationId="{DE70F0D0-20F0-4E69-ACB4-E2C429F82407}"/>
          </ac:spMkLst>
        </pc:spChg>
        <pc:spChg chg="del">
          <ac:chgData name="Kit-ying Trista LI" userId="37e067b5-9e92-428c-a064-ed0df3de1e0a" providerId="ADAL" clId="{F751DE47-E614-4E89-8CA0-F0FE0548FB82}" dt="2018-04-21T11:51:33.949" v="168" actId="478"/>
          <ac:spMkLst>
            <pc:docMk/>
            <pc:sldMk cId="2950765588" sldId="410"/>
            <ac:spMk id="4" creationId="{00000000-0000-0000-0000-000000000000}"/>
          </ac:spMkLst>
        </pc:spChg>
        <pc:spChg chg="mod">
          <ac:chgData name="Kit-ying Trista LI" userId="37e067b5-9e92-428c-a064-ed0df3de1e0a" providerId="ADAL" clId="{F751DE47-E614-4E89-8CA0-F0FE0548FB82}" dt="2018-04-21T11:49:07.217" v="133" actId="313"/>
          <ac:spMkLst>
            <pc:docMk/>
            <pc:sldMk cId="2950765588" sldId="410"/>
            <ac:spMk id="6" creationId="{00000000-0000-0000-0000-000000000000}"/>
          </ac:spMkLst>
        </pc:spChg>
        <pc:spChg chg="add">
          <ac:chgData name="Kit-ying Trista LI" userId="37e067b5-9e92-428c-a064-ed0df3de1e0a" providerId="ADAL" clId="{F751DE47-E614-4E89-8CA0-F0FE0548FB82}" dt="2018-04-21T11:53:30.499" v="169" actId="20577"/>
          <ac:spMkLst>
            <pc:docMk/>
            <pc:sldMk cId="2950765588" sldId="410"/>
            <ac:spMk id="15" creationId="{81D3D8E2-3CCA-4096-87B8-B990914A7816}"/>
          </ac:spMkLst>
        </pc:spChg>
        <pc:spChg chg="add">
          <ac:chgData name="Kit-ying Trista LI" userId="37e067b5-9e92-428c-a064-ed0df3de1e0a" providerId="ADAL" clId="{F751DE47-E614-4E89-8CA0-F0FE0548FB82}" dt="2018-04-21T11:53:30.499" v="169" actId="20577"/>
          <ac:spMkLst>
            <pc:docMk/>
            <pc:sldMk cId="2950765588" sldId="410"/>
            <ac:spMk id="16" creationId="{1AC31EA6-AB7C-4F68-8194-4E0BA3616E3E}"/>
          </ac:spMkLst>
        </pc:spChg>
        <pc:spChg chg="add">
          <ac:chgData name="Kit-ying Trista LI" userId="37e067b5-9e92-428c-a064-ed0df3de1e0a" providerId="ADAL" clId="{F751DE47-E614-4E89-8CA0-F0FE0548FB82}" dt="2018-04-21T11:53:30.499" v="169" actId="20577"/>
          <ac:spMkLst>
            <pc:docMk/>
            <pc:sldMk cId="2950765588" sldId="410"/>
            <ac:spMk id="17" creationId="{8664EE55-C7D2-4194-8801-F977A7C38479}"/>
          </ac:spMkLst>
        </pc:spChg>
        <pc:spChg chg="add mod">
          <ac:chgData name="Kit-ying Trista LI" userId="37e067b5-9e92-428c-a064-ed0df3de1e0a" providerId="ADAL" clId="{F751DE47-E614-4E89-8CA0-F0FE0548FB82}" dt="2018-04-21T13:49:02.877" v="193" actId="20577"/>
          <ac:spMkLst>
            <pc:docMk/>
            <pc:sldMk cId="2950765588" sldId="410"/>
            <ac:spMk id="18" creationId="{53399B98-B96C-4333-9947-814059631D34}"/>
          </ac:spMkLst>
        </pc:spChg>
        <pc:spChg chg="del">
          <ac:chgData name="Kit-ying Trista LI" userId="37e067b5-9e92-428c-a064-ed0df3de1e0a" providerId="ADAL" clId="{F751DE47-E614-4E89-8CA0-F0FE0548FB82}" dt="2018-04-21T11:51:33.949" v="168" actId="478"/>
          <ac:spMkLst>
            <pc:docMk/>
            <pc:sldMk cId="2950765588" sldId="410"/>
            <ac:spMk id="20" creationId="{66760875-0060-44A3-9790-A41E5B9B7B1C}"/>
          </ac:spMkLst>
        </pc:spChg>
        <pc:spChg chg="del">
          <ac:chgData name="Kit-ying Trista LI" userId="37e067b5-9e92-428c-a064-ed0df3de1e0a" providerId="ADAL" clId="{F751DE47-E614-4E89-8CA0-F0FE0548FB82}" dt="2018-04-21T11:51:33.949" v="168" actId="478"/>
          <ac:spMkLst>
            <pc:docMk/>
            <pc:sldMk cId="2950765588" sldId="410"/>
            <ac:spMk id="21" creationId="{8B94DF3E-BE7D-4A49-A186-E907AF2D05F1}"/>
          </ac:spMkLst>
        </pc:spChg>
        <pc:spChg chg="del">
          <ac:chgData name="Kit-ying Trista LI" userId="37e067b5-9e92-428c-a064-ed0df3de1e0a" providerId="ADAL" clId="{F751DE47-E614-4E89-8CA0-F0FE0548FB82}" dt="2018-04-21T11:51:33.949" v="168" actId="478"/>
          <ac:spMkLst>
            <pc:docMk/>
            <pc:sldMk cId="2950765588" sldId="410"/>
            <ac:spMk id="25" creationId="{27831934-FCC1-49C7-A795-CE6F9FB65C50}"/>
          </ac:spMkLst>
        </pc:spChg>
        <pc:spChg chg="del">
          <ac:chgData name="Kit-ying Trista LI" userId="37e067b5-9e92-428c-a064-ed0df3de1e0a" providerId="ADAL" clId="{F751DE47-E614-4E89-8CA0-F0FE0548FB82}" dt="2018-04-21T11:51:33.949" v="168" actId="478"/>
          <ac:spMkLst>
            <pc:docMk/>
            <pc:sldMk cId="2950765588" sldId="410"/>
            <ac:spMk id="26" creationId="{1D53AA48-681A-4933-ADA5-448507769804}"/>
          </ac:spMkLst>
        </pc:spChg>
        <pc:picChg chg="add">
          <ac:chgData name="Kit-ying Trista LI" userId="37e067b5-9e92-428c-a064-ed0df3de1e0a" providerId="ADAL" clId="{F751DE47-E614-4E89-8CA0-F0FE0548FB82}" dt="2018-04-21T11:53:30.499" v="169" actId="20577"/>
          <ac:picMkLst>
            <pc:docMk/>
            <pc:sldMk cId="2950765588" sldId="410"/>
            <ac:picMk id="14" creationId="{85C783D5-EE47-4759-A167-F2022241BA9B}"/>
          </ac:picMkLst>
        </pc:picChg>
        <pc:picChg chg="del">
          <ac:chgData name="Kit-ying Trista LI" userId="37e067b5-9e92-428c-a064-ed0df3de1e0a" providerId="ADAL" clId="{F751DE47-E614-4E89-8CA0-F0FE0548FB82}" dt="2018-04-21T11:51:33.949" v="168" actId="478"/>
          <ac:picMkLst>
            <pc:docMk/>
            <pc:sldMk cId="2950765588" sldId="410"/>
            <ac:picMk id="19" creationId="{07A6D102-FF01-4905-BC88-F7AF95462D53}"/>
          </ac:picMkLst>
        </pc:picChg>
        <pc:picChg chg="del">
          <ac:chgData name="Kit-ying Trista LI" userId="37e067b5-9e92-428c-a064-ed0df3de1e0a" providerId="ADAL" clId="{F751DE47-E614-4E89-8CA0-F0FE0548FB82}" dt="2018-04-21T11:51:33.949" v="168" actId="478"/>
          <ac:picMkLst>
            <pc:docMk/>
            <pc:sldMk cId="2950765588" sldId="410"/>
            <ac:picMk id="22" creationId="{14766E44-1A6F-490F-8544-DE05C8F85B2F}"/>
          </ac:picMkLst>
        </pc:picChg>
        <pc:picChg chg="del">
          <ac:chgData name="Kit-ying Trista LI" userId="37e067b5-9e92-428c-a064-ed0df3de1e0a" providerId="ADAL" clId="{F751DE47-E614-4E89-8CA0-F0FE0548FB82}" dt="2018-04-21T11:51:33.949" v="168" actId="478"/>
          <ac:picMkLst>
            <pc:docMk/>
            <pc:sldMk cId="2950765588" sldId="410"/>
            <ac:picMk id="23" creationId="{031BD394-54EE-427D-B6FC-F4B893EDC8AC}"/>
          </ac:picMkLst>
        </pc:picChg>
        <pc:picChg chg="del">
          <ac:chgData name="Kit-ying Trista LI" userId="37e067b5-9e92-428c-a064-ed0df3de1e0a" providerId="ADAL" clId="{F751DE47-E614-4E89-8CA0-F0FE0548FB82}" dt="2018-04-21T11:51:33.949" v="168" actId="478"/>
          <ac:picMkLst>
            <pc:docMk/>
            <pc:sldMk cId="2950765588" sldId="410"/>
            <ac:picMk id="24" creationId="{16D14C17-A3F7-4AFB-B8B7-F93AB77C162E}"/>
          </ac:picMkLst>
        </pc:picChg>
        <pc:picChg chg="add">
          <ac:chgData name="Kit-ying Trista LI" userId="37e067b5-9e92-428c-a064-ed0df3de1e0a" providerId="ADAL" clId="{F751DE47-E614-4E89-8CA0-F0FE0548FB82}" dt="2018-04-21T11:53:30.499" v="169" actId="20577"/>
          <ac:picMkLst>
            <pc:docMk/>
            <pc:sldMk cId="2950765588" sldId="410"/>
            <ac:picMk id="27" creationId="{45CDE438-1371-4695-B127-134F1A3B7810}"/>
          </ac:picMkLst>
        </pc:picChg>
        <pc:picChg chg="add">
          <ac:chgData name="Kit-ying Trista LI" userId="37e067b5-9e92-428c-a064-ed0df3de1e0a" providerId="ADAL" clId="{F751DE47-E614-4E89-8CA0-F0FE0548FB82}" dt="2018-04-21T11:53:30.499" v="169" actId="20577"/>
          <ac:picMkLst>
            <pc:docMk/>
            <pc:sldMk cId="2950765588" sldId="410"/>
            <ac:picMk id="28" creationId="{CBF133A9-16AF-4B31-B714-BDA7D66B6D8A}"/>
          </ac:picMkLst>
        </pc:picChg>
        <pc:picChg chg="add">
          <ac:chgData name="Kit-ying Trista LI" userId="37e067b5-9e92-428c-a064-ed0df3de1e0a" providerId="ADAL" clId="{F751DE47-E614-4E89-8CA0-F0FE0548FB82}" dt="2018-04-21T11:53:30.499" v="169" actId="20577"/>
          <ac:picMkLst>
            <pc:docMk/>
            <pc:sldMk cId="2950765588" sldId="410"/>
            <ac:picMk id="29" creationId="{10225386-0587-41E2-A561-14031CDCA503}"/>
          </ac:picMkLst>
        </pc:picChg>
        <pc:picChg chg="add">
          <ac:chgData name="Kit-ying Trista LI" userId="37e067b5-9e92-428c-a064-ed0df3de1e0a" providerId="ADAL" clId="{F751DE47-E614-4E89-8CA0-F0FE0548FB82}" dt="2018-04-21T11:53:30.499" v="169" actId="20577"/>
          <ac:picMkLst>
            <pc:docMk/>
            <pc:sldMk cId="2950765588" sldId="410"/>
            <ac:picMk id="30" creationId="{56317127-B896-4542-886E-57902F646820}"/>
          </ac:picMkLst>
        </pc:picChg>
        <pc:picChg chg="add">
          <ac:chgData name="Kit-ying Trista LI" userId="37e067b5-9e92-428c-a064-ed0df3de1e0a" providerId="ADAL" clId="{F751DE47-E614-4E89-8CA0-F0FE0548FB82}" dt="2018-04-21T11:53:30.499" v="169" actId="20577"/>
          <ac:picMkLst>
            <pc:docMk/>
            <pc:sldMk cId="2950765588" sldId="410"/>
            <ac:picMk id="31" creationId="{CE4E5055-2DB9-4AA6-B0F5-67CF6F3B0114}"/>
          </ac:picMkLst>
        </pc:picChg>
      </pc:sldChg>
      <pc:sldChg chg="addSp delSp modSp delAnim modAnim">
        <pc:chgData name="Kit-ying Trista LI" userId="37e067b5-9e92-428c-a064-ed0df3de1e0a" providerId="ADAL" clId="{F751DE47-E614-4E89-8CA0-F0FE0548FB82}" dt="2018-04-21T13:57:23.434" v="248" actId="478"/>
        <pc:sldMkLst>
          <pc:docMk/>
          <pc:sldMk cId="4028585677" sldId="411"/>
        </pc:sldMkLst>
        <pc:spChg chg="del">
          <ac:chgData name="Kit-ying Trista LI" userId="37e067b5-9e92-428c-a064-ed0df3de1e0a" providerId="ADAL" clId="{F751DE47-E614-4E89-8CA0-F0FE0548FB82}" dt="2018-04-21T12:00:58.746" v="170" actId="478"/>
          <ac:spMkLst>
            <pc:docMk/>
            <pc:sldMk cId="4028585677" sldId="411"/>
            <ac:spMk id="6" creationId="{00000000-0000-0000-0000-000000000000}"/>
          </ac:spMkLst>
        </pc:spChg>
        <pc:spChg chg="del">
          <ac:chgData name="Kit-ying Trista LI" userId="37e067b5-9e92-428c-a064-ed0df3de1e0a" providerId="ADAL" clId="{F751DE47-E614-4E89-8CA0-F0FE0548FB82}" dt="2018-04-21T12:01:16.890" v="173" actId="478"/>
          <ac:spMkLst>
            <pc:docMk/>
            <pc:sldMk cId="4028585677" sldId="411"/>
            <ac:spMk id="17" creationId="{00000000-0000-0000-0000-000000000000}"/>
          </ac:spMkLst>
        </pc:spChg>
        <pc:spChg chg="del">
          <ac:chgData name="Kit-ying Trista LI" userId="37e067b5-9e92-428c-a064-ed0df3de1e0a" providerId="ADAL" clId="{F751DE47-E614-4E89-8CA0-F0FE0548FB82}" dt="2018-04-21T12:00:58.746" v="170" actId="478"/>
          <ac:spMkLst>
            <pc:docMk/>
            <pc:sldMk cId="4028585677" sldId="411"/>
            <ac:spMk id="26" creationId="{F9447662-ED49-461D-B03C-AB987B2F3801}"/>
          </ac:spMkLst>
        </pc:spChg>
        <pc:spChg chg="del">
          <ac:chgData name="Kit-ying Trista LI" userId="37e067b5-9e92-428c-a064-ed0df3de1e0a" providerId="ADAL" clId="{F751DE47-E614-4E89-8CA0-F0FE0548FB82}" dt="2018-04-21T12:00:58.746" v="170" actId="478"/>
          <ac:spMkLst>
            <pc:docMk/>
            <pc:sldMk cId="4028585677" sldId="411"/>
            <ac:spMk id="27" creationId="{F9447662-ED49-461D-B03C-AB987B2F3801}"/>
          </ac:spMkLst>
        </pc:spChg>
        <pc:spChg chg="del">
          <ac:chgData name="Kit-ying Trista LI" userId="37e067b5-9e92-428c-a064-ed0df3de1e0a" providerId="ADAL" clId="{F751DE47-E614-4E89-8CA0-F0FE0548FB82}" dt="2018-04-21T12:01:05.957" v="171" actId="478"/>
          <ac:spMkLst>
            <pc:docMk/>
            <pc:sldMk cId="4028585677" sldId="411"/>
            <ac:spMk id="28" creationId="{F9447662-ED49-461D-B03C-AB987B2F3801}"/>
          </ac:spMkLst>
        </pc:spChg>
        <pc:spChg chg="del">
          <ac:chgData name="Kit-ying Trista LI" userId="37e067b5-9e92-428c-a064-ed0df3de1e0a" providerId="ADAL" clId="{F751DE47-E614-4E89-8CA0-F0FE0548FB82}" dt="2018-04-21T12:00:58.746" v="170" actId="478"/>
          <ac:spMkLst>
            <pc:docMk/>
            <pc:sldMk cId="4028585677" sldId="411"/>
            <ac:spMk id="29" creationId="{F9447662-ED49-461D-B03C-AB987B2F3801}"/>
          </ac:spMkLst>
        </pc:spChg>
        <pc:spChg chg="add mod">
          <ac:chgData name="Kit-ying Trista LI" userId="37e067b5-9e92-428c-a064-ed0df3de1e0a" providerId="ADAL" clId="{F751DE47-E614-4E89-8CA0-F0FE0548FB82}" dt="2018-04-21T13:57:19.370" v="247" actId="20577"/>
          <ac:spMkLst>
            <pc:docMk/>
            <pc:sldMk cId="4028585677" sldId="411"/>
            <ac:spMk id="30" creationId="{6D2A93B3-226C-4DA5-91C6-D691ADC5A713}"/>
          </ac:spMkLst>
        </pc:spChg>
        <pc:spChg chg="add del mod">
          <ac:chgData name="Kit-ying Trista LI" userId="37e067b5-9e92-428c-a064-ed0df3de1e0a" providerId="ADAL" clId="{F751DE47-E614-4E89-8CA0-F0FE0548FB82}" dt="2018-04-21T13:57:23.434" v="248" actId="478"/>
          <ac:spMkLst>
            <pc:docMk/>
            <pc:sldMk cId="4028585677" sldId="411"/>
            <ac:spMk id="31" creationId="{AFBE9689-1F06-4DE7-BBF1-7454264FE4B0}"/>
          </ac:spMkLst>
        </pc:spChg>
        <pc:spChg chg="add">
          <ac:chgData name="Kit-ying Trista LI" userId="37e067b5-9e92-428c-a064-ed0df3de1e0a" providerId="ADAL" clId="{F751DE47-E614-4E89-8CA0-F0FE0548FB82}" dt="2018-04-21T12:12:38.979" v="175" actId="478"/>
          <ac:spMkLst>
            <pc:docMk/>
            <pc:sldMk cId="4028585677" sldId="411"/>
            <ac:spMk id="33" creationId="{03929125-AB92-4CB6-BC2A-41490E4C02BD}"/>
          </ac:spMkLst>
        </pc:spChg>
        <pc:spChg chg="del">
          <ac:chgData name="Kit-ying Trista LI" userId="37e067b5-9e92-428c-a064-ed0df3de1e0a" providerId="ADAL" clId="{F751DE47-E614-4E89-8CA0-F0FE0548FB82}" dt="2018-04-21T12:00:58.746" v="170" actId="478"/>
          <ac:spMkLst>
            <pc:docMk/>
            <pc:sldMk cId="4028585677" sldId="411"/>
            <ac:spMk id="34" creationId="{00000000-0000-0000-0000-000000000000}"/>
          </ac:spMkLst>
        </pc:spChg>
        <pc:spChg chg="del">
          <ac:chgData name="Kit-ying Trista LI" userId="37e067b5-9e92-428c-a064-ed0df3de1e0a" providerId="ADAL" clId="{F751DE47-E614-4E89-8CA0-F0FE0548FB82}" dt="2018-04-21T12:00:58.746" v="170" actId="478"/>
          <ac:spMkLst>
            <pc:docMk/>
            <pc:sldMk cId="4028585677" sldId="411"/>
            <ac:spMk id="35" creationId="{00000000-0000-0000-0000-000000000000}"/>
          </ac:spMkLst>
        </pc:spChg>
        <pc:spChg chg="del">
          <ac:chgData name="Kit-ying Trista LI" userId="37e067b5-9e92-428c-a064-ed0df3de1e0a" providerId="ADAL" clId="{F751DE47-E614-4E89-8CA0-F0FE0548FB82}" dt="2018-04-21T12:00:58.746" v="170" actId="478"/>
          <ac:spMkLst>
            <pc:docMk/>
            <pc:sldMk cId="4028585677" sldId="411"/>
            <ac:spMk id="36" creationId="{00000000-0000-0000-0000-000000000000}"/>
          </ac:spMkLst>
        </pc:spChg>
        <pc:spChg chg="del">
          <ac:chgData name="Kit-ying Trista LI" userId="37e067b5-9e92-428c-a064-ed0df3de1e0a" providerId="ADAL" clId="{F751DE47-E614-4E89-8CA0-F0FE0548FB82}" dt="2018-04-21T12:00:58.746" v="170" actId="478"/>
          <ac:spMkLst>
            <pc:docMk/>
            <pc:sldMk cId="4028585677" sldId="411"/>
            <ac:spMk id="37" creationId="{00000000-0000-0000-0000-000000000000}"/>
          </ac:spMkLst>
        </pc:spChg>
        <pc:spChg chg="add">
          <ac:chgData name="Kit-ying Trista LI" userId="37e067b5-9e92-428c-a064-ed0df3de1e0a" providerId="ADAL" clId="{F751DE47-E614-4E89-8CA0-F0FE0548FB82}" dt="2018-04-21T12:12:38.979" v="175" actId="478"/>
          <ac:spMkLst>
            <pc:docMk/>
            <pc:sldMk cId="4028585677" sldId="411"/>
            <ac:spMk id="38" creationId="{BC0464A7-82FD-4646-9426-3DC71ABD0E3B}"/>
          </ac:spMkLst>
        </pc:spChg>
        <pc:spChg chg="add">
          <ac:chgData name="Kit-ying Trista LI" userId="37e067b5-9e92-428c-a064-ed0df3de1e0a" providerId="ADAL" clId="{F751DE47-E614-4E89-8CA0-F0FE0548FB82}" dt="2018-04-21T12:12:38.979" v="175" actId="478"/>
          <ac:spMkLst>
            <pc:docMk/>
            <pc:sldMk cId="4028585677" sldId="411"/>
            <ac:spMk id="40" creationId="{57D0D47F-ABFE-414C-BC17-249BBF755831}"/>
          </ac:spMkLst>
        </pc:spChg>
        <pc:spChg chg="add">
          <ac:chgData name="Kit-ying Trista LI" userId="37e067b5-9e92-428c-a064-ed0df3de1e0a" providerId="ADAL" clId="{F751DE47-E614-4E89-8CA0-F0FE0548FB82}" dt="2018-04-21T12:12:38.979" v="175" actId="478"/>
          <ac:spMkLst>
            <pc:docMk/>
            <pc:sldMk cId="4028585677" sldId="411"/>
            <ac:spMk id="41" creationId="{CCD52249-D78A-4A65-B623-66E94821B1C0}"/>
          </ac:spMkLst>
        </pc:spChg>
        <pc:spChg chg="mod">
          <ac:chgData name="Kit-ying Trista LI" userId="37e067b5-9e92-428c-a064-ed0df3de1e0a" providerId="ADAL" clId="{F751DE47-E614-4E89-8CA0-F0FE0548FB82}" dt="2018-04-21T11:49:08.071" v="134" actId="313"/>
          <ac:spMkLst>
            <pc:docMk/>
            <pc:sldMk cId="4028585677" sldId="411"/>
            <ac:spMk id="54" creationId="{00000000-0000-0000-0000-000000000000}"/>
          </ac:spMkLst>
        </pc:spChg>
        <pc:spChg chg="del mod">
          <ac:chgData name="Kit-ying Trista LI" userId="37e067b5-9e92-428c-a064-ed0df3de1e0a" providerId="ADAL" clId="{F751DE47-E614-4E89-8CA0-F0FE0548FB82}" dt="2018-04-21T12:01:22.678" v="174" actId="478"/>
          <ac:spMkLst>
            <pc:docMk/>
            <pc:sldMk cId="4028585677" sldId="411"/>
            <ac:spMk id="55" creationId="{00000000-0000-0000-0000-000000000000}"/>
          </ac:spMkLst>
        </pc:spChg>
        <pc:spChg chg="del">
          <ac:chgData name="Kit-ying Trista LI" userId="37e067b5-9e92-428c-a064-ed0df3de1e0a" providerId="ADAL" clId="{F751DE47-E614-4E89-8CA0-F0FE0548FB82}" dt="2018-04-21T12:00:58.746" v="170" actId="478"/>
          <ac:spMkLst>
            <pc:docMk/>
            <pc:sldMk cId="4028585677" sldId="411"/>
            <ac:spMk id="56" creationId="{00000000-0000-0000-0000-000000000000}"/>
          </ac:spMkLst>
        </pc:spChg>
        <pc:spChg chg="del">
          <ac:chgData name="Kit-ying Trista LI" userId="37e067b5-9e92-428c-a064-ed0df3de1e0a" providerId="ADAL" clId="{F751DE47-E614-4E89-8CA0-F0FE0548FB82}" dt="2018-04-21T12:00:58.746" v="170" actId="478"/>
          <ac:spMkLst>
            <pc:docMk/>
            <pc:sldMk cId="4028585677" sldId="411"/>
            <ac:spMk id="57" creationId="{00000000-0000-0000-0000-000000000000}"/>
          </ac:spMkLst>
        </pc:spChg>
        <pc:spChg chg="del">
          <ac:chgData name="Kit-ying Trista LI" userId="37e067b5-9e92-428c-a064-ed0df3de1e0a" providerId="ADAL" clId="{F751DE47-E614-4E89-8CA0-F0FE0548FB82}" dt="2018-04-21T12:00:58.746" v="170" actId="478"/>
          <ac:spMkLst>
            <pc:docMk/>
            <pc:sldMk cId="4028585677" sldId="411"/>
            <ac:spMk id="60" creationId="{00000000-0000-0000-0000-000000000000}"/>
          </ac:spMkLst>
        </pc:spChg>
        <pc:spChg chg="del">
          <ac:chgData name="Kit-ying Trista LI" userId="37e067b5-9e92-428c-a064-ed0df3de1e0a" providerId="ADAL" clId="{F751DE47-E614-4E89-8CA0-F0FE0548FB82}" dt="2018-04-21T12:00:58.746" v="170" actId="478"/>
          <ac:spMkLst>
            <pc:docMk/>
            <pc:sldMk cId="4028585677" sldId="411"/>
            <ac:spMk id="61" creationId="{00000000-0000-0000-0000-000000000000}"/>
          </ac:spMkLst>
        </pc:spChg>
        <pc:spChg chg="del">
          <ac:chgData name="Kit-ying Trista LI" userId="37e067b5-9e92-428c-a064-ed0df3de1e0a" providerId="ADAL" clId="{F751DE47-E614-4E89-8CA0-F0FE0548FB82}" dt="2018-04-21T12:01:10.433" v="172" actId="478"/>
          <ac:spMkLst>
            <pc:docMk/>
            <pc:sldMk cId="4028585677" sldId="411"/>
            <ac:spMk id="62" creationId="{00000000-0000-0000-0000-000000000000}"/>
          </ac:spMkLst>
        </pc:spChg>
        <pc:grpChg chg="del">
          <ac:chgData name="Kit-ying Trista LI" userId="37e067b5-9e92-428c-a064-ed0df3de1e0a" providerId="ADAL" clId="{F751DE47-E614-4E89-8CA0-F0FE0548FB82}" dt="2018-04-21T12:01:05.957" v="171" actId="478"/>
          <ac:grpSpMkLst>
            <pc:docMk/>
            <pc:sldMk cId="4028585677" sldId="411"/>
            <ac:grpSpMk id="18" creationId="{00000000-0000-0000-0000-000000000000}"/>
          </ac:grpSpMkLst>
        </pc:grpChg>
        <pc:grpChg chg="del">
          <ac:chgData name="Kit-ying Trista LI" userId="37e067b5-9e92-428c-a064-ed0df3de1e0a" providerId="ADAL" clId="{F751DE47-E614-4E89-8CA0-F0FE0548FB82}" dt="2018-04-21T12:01:05.957" v="171" actId="478"/>
          <ac:grpSpMkLst>
            <pc:docMk/>
            <pc:sldMk cId="4028585677" sldId="411"/>
            <ac:grpSpMk id="22" creationId="{00000000-0000-0000-0000-000000000000}"/>
          </ac:grpSpMkLst>
        </pc:grpChg>
        <pc:picChg chg="add">
          <ac:chgData name="Kit-ying Trista LI" userId="37e067b5-9e92-428c-a064-ed0df3de1e0a" providerId="ADAL" clId="{F751DE47-E614-4E89-8CA0-F0FE0548FB82}" dt="2018-04-21T12:12:38.979" v="175" actId="478"/>
          <ac:picMkLst>
            <pc:docMk/>
            <pc:sldMk cId="4028585677" sldId="411"/>
            <ac:picMk id="32" creationId="{6BBAA028-8EC6-4215-BBA3-5E605529D9E7}"/>
          </ac:picMkLst>
        </pc:picChg>
        <pc:picChg chg="add">
          <ac:chgData name="Kit-ying Trista LI" userId="37e067b5-9e92-428c-a064-ed0df3de1e0a" providerId="ADAL" clId="{F751DE47-E614-4E89-8CA0-F0FE0548FB82}" dt="2018-04-21T12:12:38.979" v="175" actId="478"/>
          <ac:picMkLst>
            <pc:docMk/>
            <pc:sldMk cId="4028585677" sldId="411"/>
            <ac:picMk id="39" creationId="{6A1934BF-6308-41A7-B247-CFE0FE5DBDAF}"/>
          </ac:picMkLst>
        </pc:picChg>
      </pc:sldChg>
      <pc:sldChg chg="modSp">
        <pc:chgData name="Kit-ying Trista LI" userId="37e067b5-9e92-428c-a064-ed0df3de1e0a" providerId="ADAL" clId="{F751DE47-E614-4E89-8CA0-F0FE0548FB82}" dt="2018-04-21T11:49:12.606" v="140" actId="313"/>
        <pc:sldMkLst>
          <pc:docMk/>
          <pc:sldMk cId="709609671" sldId="413"/>
        </pc:sldMkLst>
        <pc:spChg chg="mod">
          <ac:chgData name="Kit-ying Trista LI" userId="37e067b5-9e92-428c-a064-ed0df3de1e0a" providerId="ADAL" clId="{F751DE47-E614-4E89-8CA0-F0FE0548FB82}" dt="2018-04-21T11:49:12.606" v="140" actId="313"/>
          <ac:spMkLst>
            <pc:docMk/>
            <pc:sldMk cId="709609671" sldId="413"/>
            <ac:spMk id="2" creationId="{00000000-0000-0000-0000-000000000000}"/>
          </ac:spMkLst>
        </pc:spChg>
      </pc:sldChg>
      <pc:sldChg chg="modSp">
        <pc:chgData name="Kit-ying Trista LI" userId="37e067b5-9e92-428c-a064-ed0df3de1e0a" providerId="ADAL" clId="{F751DE47-E614-4E89-8CA0-F0FE0548FB82}" dt="2018-04-21T11:49:13.097" v="142" actId="313"/>
        <pc:sldMkLst>
          <pc:docMk/>
          <pc:sldMk cId="4068058719" sldId="415"/>
        </pc:sldMkLst>
        <pc:spChg chg="mod">
          <ac:chgData name="Kit-ying Trista LI" userId="37e067b5-9e92-428c-a064-ed0df3de1e0a" providerId="ADAL" clId="{F751DE47-E614-4E89-8CA0-F0FE0548FB82}" dt="2018-04-21T11:49:13.097" v="142" actId="313"/>
          <ac:spMkLst>
            <pc:docMk/>
            <pc:sldMk cId="4068058719" sldId="415"/>
            <ac:spMk id="2" creationId="{00000000-0000-0000-0000-000000000000}"/>
          </ac:spMkLst>
        </pc:spChg>
      </pc:sldChg>
      <pc:sldChg chg="modSp">
        <pc:chgData name="Kit-ying Trista LI" userId="37e067b5-9e92-428c-a064-ed0df3de1e0a" providerId="ADAL" clId="{F751DE47-E614-4E89-8CA0-F0FE0548FB82}" dt="2018-04-21T11:49:14.018" v="145" actId="313"/>
        <pc:sldMkLst>
          <pc:docMk/>
          <pc:sldMk cId="3365344754" sldId="417"/>
        </pc:sldMkLst>
        <pc:spChg chg="mod">
          <ac:chgData name="Kit-ying Trista LI" userId="37e067b5-9e92-428c-a064-ed0df3de1e0a" providerId="ADAL" clId="{F751DE47-E614-4E89-8CA0-F0FE0548FB82}" dt="2018-04-21T11:49:14.018" v="145" actId="313"/>
          <ac:spMkLst>
            <pc:docMk/>
            <pc:sldMk cId="3365344754" sldId="417"/>
            <ac:spMk id="18" creationId="{00000000-0000-0000-0000-000000000000}"/>
          </ac:spMkLst>
        </pc:spChg>
      </pc:sldChg>
      <pc:sldChg chg="modSp">
        <pc:chgData name="Kit-ying Trista LI" userId="37e067b5-9e92-428c-a064-ed0df3de1e0a" providerId="ADAL" clId="{F751DE47-E614-4E89-8CA0-F0FE0548FB82}" dt="2018-04-21T11:49:14.291" v="146" actId="313"/>
        <pc:sldMkLst>
          <pc:docMk/>
          <pc:sldMk cId="12284474" sldId="418"/>
        </pc:sldMkLst>
        <pc:spChg chg="mod">
          <ac:chgData name="Kit-ying Trista LI" userId="37e067b5-9e92-428c-a064-ed0df3de1e0a" providerId="ADAL" clId="{F751DE47-E614-4E89-8CA0-F0FE0548FB82}" dt="2018-04-21T11:49:14.291" v="146" actId="313"/>
          <ac:spMkLst>
            <pc:docMk/>
            <pc:sldMk cId="12284474" sldId="418"/>
            <ac:spMk id="2" creationId="{00000000-0000-0000-0000-000000000000}"/>
          </ac:spMkLst>
        </pc:spChg>
      </pc:sldChg>
      <pc:sldChg chg="modSp">
        <pc:chgData name="Kit-ying Trista LI" userId="37e067b5-9e92-428c-a064-ed0df3de1e0a" providerId="ADAL" clId="{F751DE47-E614-4E89-8CA0-F0FE0548FB82}" dt="2018-04-21T11:49:14.563" v="147" actId="313"/>
        <pc:sldMkLst>
          <pc:docMk/>
          <pc:sldMk cId="4129481203" sldId="419"/>
        </pc:sldMkLst>
        <pc:spChg chg="mod">
          <ac:chgData name="Kit-ying Trista LI" userId="37e067b5-9e92-428c-a064-ed0df3de1e0a" providerId="ADAL" clId="{F751DE47-E614-4E89-8CA0-F0FE0548FB82}" dt="2018-04-21T11:49:14.563" v="147" actId="313"/>
          <ac:spMkLst>
            <pc:docMk/>
            <pc:sldMk cId="4129481203" sldId="419"/>
            <ac:spMk id="7" creationId="{00000000-0000-0000-0000-000000000000}"/>
          </ac:spMkLst>
        </pc:spChg>
      </pc:sldChg>
      <pc:sldChg chg="modSp">
        <pc:chgData name="Kit-ying Trista LI" userId="37e067b5-9e92-428c-a064-ed0df3de1e0a" providerId="ADAL" clId="{F751DE47-E614-4E89-8CA0-F0FE0548FB82}" dt="2018-04-21T11:49:14.788" v="148" actId="313"/>
        <pc:sldMkLst>
          <pc:docMk/>
          <pc:sldMk cId="825672440" sldId="420"/>
        </pc:sldMkLst>
        <pc:spChg chg="mod">
          <ac:chgData name="Kit-ying Trista LI" userId="37e067b5-9e92-428c-a064-ed0df3de1e0a" providerId="ADAL" clId="{F751DE47-E614-4E89-8CA0-F0FE0548FB82}" dt="2018-04-21T11:49:14.788" v="148" actId="313"/>
          <ac:spMkLst>
            <pc:docMk/>
            <pc:sldMk cId="825672440" sldId="420"/>
            <ac:spMk id="11" creationId="{A6991689-4B10-4CF2-9E8A-2CC22B51B2B5}"/>
          </ac:spMkLst>
        </pc:spChg>
      </pc:sldChg>
      <pc:sldChg chg="modSp">
        <pc:chgData name="Kit-ying Trista LI" userId="37e067b5-9e92-428c-a064-ed0df3de1e0a" providerId="ADAL" clId="{F751DE47-E614-4E89-8CA0-F0FE0548FB82}" dt="2018-04-21T11:49:15.020" v="149" actId="313"/>
        <pc:sldMkLst>
          <pc:docMk/>
          <pc:sldMk cId="3612255550" sldId="421"/>
        </pc:sldMkLst>
        <pc:spChg chg="mod">
          <ac:chgData name="Kit-ying Trista LI" userId="37e067b5-9e92-428c-a064-ed0df3de1e0a" providerId="ADAL" clId="{F751DE47-E614-4E89-8CA0-F0FE0548FB82}" dt="2018-04-21T11:49:15.020" v="149" actId="313"/>
          <ac:spMkLst>
            <pc:docMk/>
            <pc:sldMk cId="3612255550" sldId="421"/>
            <ac:spMk id="7" creationId="{00000000-0000-0000-0000-000000000000}"/>
          </ac:spMkLst>
        </pc:spChg>
      </pc:sldChg>
      <pc:sldChg chg="modSp">
        <pc:chgData name="Kit-ying Trista LI" userId="37e067b5-9e92-428c-a064-ed0df3de1e0a" providerId="ADAL" clId="{F751DE47-E614-4E89-8CA0-F0FE0548FB82}" dt="2018-04-21T11:49:15.275" v="150" actId="313"/>
        <pc:sldMkLst>
          <pc:docMk/>
          <pc:sldMk cId="2929174588" sldId="422"/>
        </pc:sldMkLst>
        <pc:spChg chg="mod">
          <ac:chgData name="Kit-ying Trista LI" userId="37e067b5-9e92-428c-a064-ed0df3de1e0a" providerId="ADAL" clId="{F751DE47-E614-4E89-8CA0-F0FE0548FB82}" dt="2018-04-21T11:49:15.275" v="150" actId="313"/>
          <ac:spMkLst>
            <pc:docMk/>
            <pc:sldMk cId="2929174588" sldId="422"/>
            <ac:spMk id="2" creationId="{00000000-0000-0000-0000-000000000000}"/>
          </ac:spMkLst>
        </pc:spChg>
      </pc:sldChg>
      <pc:sldChg chg="modSp">
        <pc:chgData name="Kit-ying Trista LI" userId="37e067b5-9e92-428c-a064-ed0df3de1e0a" providerId="ADAL" clId="{F751DE47-E614-4E89-8CA0-F0FE0548FB82}" dt="2018-04-21T11:49:15.504" v="151" actId="313"/>
        <pc:sldMkLst>
          <pc:docMk/>
          <pc:sldMk cId="1188921204" sldId="423"/>
        </pc:sldMkLst>
        <pc:spChg chg="mod">
          <ac:chgData name="Kit-ying Trista LI" userId="37e067b5-9e92-428c-a064-ed0df3de1e0a" providerId="ADAL" clId="{F751DE47-E614-4E89-8CA0-F0FE0548FB82}" dt="2018-04-21T11:49:15.504" v="151" actId="313"/>
          <ac:spMkLst>
            <pc:docMk/>
            <pc:sldMk cId="1188921204" sldId="423"/>
            <ac:spMk id="7" creationId="{00000000-0000-0000-0000-000000000000}"/>
          </ac:spMkLst>
        </pc:spChg>
      </pc:sldChg>
      <pc:sldChg chg="modSp">
        <pc:chgData name="Kit-ying Trista LI" userId="37e067b5-9e92-428c-a064-ed0df3de1e0a" providerId="ADAL" clId="{F751DE47-E614-4E89-8CA0-F0FE0548FB82}" dt="2018-04-21T11:49:15.769" v="152" actId="313"/>
        <pc:sldMkLst>
          <pc:docMk/>
          <pc:sldMk cId="1436921821" sldId="424"/>
        </pc:sldMkLst>
        <pc:spChg chg="mod">
          <ac:chgData name="Kit-ying Trista LI" userId="37e067b5-9e92-428c-a064-ed0df3de1e0a" providerId="ADAL" clId="{F751DE47-E614-4E89-8CA0-F0FE0548FB82}" dt="2018-04-21T11:49:15.769" v="152" actId="313"/>
          <ac:spMkLst>
            <pc:docMk/>
            <pc:sldMk cId="1436921821" sldId="424"/>
            <ac:spMk id="2" creationId="{00000000-0000-0000-0000-000000000000}"/>
          </ac:spMkLst>
        </pc:spChg>
      </pc:sldChg>
      <pc:sldChg chg="modSp">
        <pc:chgData name="Kit-ying Trista LI" userId="37e067b5-9e92-428c-a064-ed0df3de1e0a" providerId="ADAL" clId="{F751DE47-E614-4E89-8CA0-F0FE0548FB82}" dt="2018-04-21T11:49:16.268" v="154" actId="313"/>
        <pc:sldMkLst>
          <pc:docMk/>
          <pc:sldMk cId="3403149577" sldId="425"/>
        </pc:sldMkLst>
        <pc:spChg chg="mod">
          <ac:chgData name="Kit-ying Trista LI" userId="37e067b5-9e92-428c-a064-ed0df3de1e0a" providerId="ADAL" clId="{F751DE47-E614-4E89-8CA0-F0FE0548FB82}" dt="2018-04-21T11:49:16.268" v="154" actId="313"/>
          <ac:spMkLst>
            <pc:docMk/>
            <pc:sldMk cId="3403149577" sldId="425"/>
            <ac:spMk id="11" creationId="{385419FC-8C08-4198-85A6-A42F407154A3}"/>
          </ac:spMkLst>
        </pc:spChg>
      </pc:sldChg>
      <pc:sldChg chg="modSp">
        <pc:chgData name="Kit-ying Trista LI" userId="37e067b5-9e92-428c-a064-ed0df3de1e0a" providerId="ADAL" clId="{F751DE47-E614-4E89-8CA0-F0FE0548FB82}" dt="2018-04-21T11:49:16.509" v="155" actId="313"/>
        <pc:sldMkLst>
          <pc:docMk/>
          <pc:sldMk cId="1719820599" sldId="426"/>
        </pc:sldMkLst>
        <pc:spChg chg="mod">
          <ac:chgData name="Kit-ying Trista LI" userId="37e067b5-9e92-428c-a064-ed0df3de1e0a" providerId="ADAL" clId="{F751DE47-E614-4E89-8CA0-F0FE0548FB82}" dt="2018-04-21T11:49:16.509" v="155" actId="313"/>
          <ac:spMkLst>
            <pc:docMk/>
            <pc:sldMk cId="1719820599" sldId="426"/>
            <ac:spMk id="11" creationId="{385419FC-8C08-4198-85A6-A42F407154A3}"/>
          </ac:spMkLst>
        </pc:spChg>
      </pc:sldChg>
      <pc:sldChg chg="modSp">
        <pc:chgData name="Kit-ying Trista LI" userId="37e067b5-9e92-428c-a064-ed0df3de1e0a" providerId="ADAL" clId="{F751DE47-E614-4E89-8CA0-F0FE0548FB82}" dt="2018-04-21T11:49:18.177" v="161" actId="313"/>
        <pc:sldMkLst>
          <pc:docMk/>
          <pc:sldMk cId="2889701831" sldId="435"/>
        </pc:sldMkLst>
        <pc:spChg chg="mod">
          <ac:chgData name="Kit-ying Trista LI" userId="37e067b5-9e92-428c-a064-ed0df3de1e0a" providerId="ADAL" clId="{F751DE47-E614-4E89-8CA0-F0FE0548FB82}" dt="2018-04-21T11:49:18.177" v="161" actId="313"/>
          <ac:spMkLst>
            <pc:docMk/>
            <pc:sldMk cId="2889701831" sldId="435"/>
            <ac:spMk id="2" creationId="{00000000-0000-0000-0000-000000000000}"/>
          </ac:spMkLst>
        </pc:spChg>
      </pc:sldChg>
      <pc:sldChg chg="modSp">
        <pc:chgData name="Kit-ying Trista LI" userId="37e067b5-9e92-428c-a064-ed0df3de1e0a" providerId="ADAL" clId="{F751DE47-E614-4E89-8CA0-F0FE0548FB82}" dt="2018-04-21T11:49:18.573" v="163" actId="313"/>
        <pc:sldMkLst>
          <pc:docMk/>
          <pc:sldMk cId="1226744077" sldId="439"/>
        </pc:sldMkLst>
        <pc:spChg chg="mod">
          <ac:chgData name="Kit-ying Trista LI" userId="37e067b5-9e92-428c-a064-ed0df3de1e0a" providerId="ADAL" clId="{F751DE47-E614-4E89-8CA0-F0FE0548FB82}" dt="2018-04-21T11:49:18.573" v="163" actId="313"/>
          <ac:spMkLst>
            <pc:docMk/>
            <pc:sldMk cId="1226744077" sldId="439"/>
            <ac:spMk id="2" creationId="{046FE7EE-A5C3-47E0-869E-B1B29A6DA74A}"/>
          </ac:spMkLst>
        </pc:spChg>
      </pc:sldChg>
      <pc:sldChg chg="modSp">
        <pc:chgData name="Kit-ying Trista LI" userId="37e067b5-9e92-428c-a064-ed0df3de1e0a" providerId="ADAL" clId="{F751DE47-E614-4E89-8CA0-F0FE0548FB82}" dt="2018-04-21T11:49:21.569" v="165" actId="478"/>
        <pc:sldMkLst>
          <pc:docMk/>
          <pc:sldMk cId="338475431" sldId="442"/>
        </pc:sldMkLst>
        <pc:spChg chg="mod">
          <ac:chgData name="Kit-ying Trista LI" userId="37e067b5-9e92-428c-a064-ed0df3de1e0a" providerId="ADAL" clId="{F751DE47-E614-4E89-8CA0-F0FE0548FB82}" dt="2018-04-21T11:49:21.569" v="165" actId="478"/>
          <ac:spMkLst>
            <pc:docMk/>
            <pc:sldMk cId="338475431" sldId="442"/>
            <ac:spMk id="2" creationId="{00000000-0000-0000-0000-000000000000}"/>
          </ac:spMkLst>
        </pc:spChg>
      </pc:sldChg>
      <pc:sldChg chg="modSp">
        <pc:chgData name="Kit-ying Trista LI" userId="37e067b5-9e92-428c-a064-ed0df3de1e0a" providerId="ADAL" clId="{F751DE47-E614-4E89-8CA0-F0FE0548FB82}" dt="2018-04-21T11:49:21.569" v="165" actId="478"/>
        <pc:sldMkLst>
          <pc:docMk/>
          <pc:sldMk cId="1101269356" sldId="443"/>
        </pc:sldMkLst>
        <pc:spChg chg="mod">
          <ac:chgData name="Kit-ying Trista LI" userId="37e067b5-9e92-428c-a064-ed0df3de1e0a" providerId="ADAL" clId="{F751DE47-E614-4E89-8CA0-F0FE0548FB82}" dt="2018-04-21T11:49:21.569" v="165" actId="478"/>
          <ac:spMkLst>
            <pc:docMk/>
            <pc:sldMk cId="1101269356" sldId="443"/>
            <ac:spMk id="2" creationId="{00000000-0000-0000-0000-000000000000}"/>
          </ac:spMkLst>
        </pc:spChg>
      </pc:sldChg>
      <pc:sldChg chg="addSp delSp modSp delAnim modAnim addCm modCm">
        <pc:chgData name="Kit-ying Trista LI" userId="37e067b5-9e92-428c-a064-ed0df3de1e0a" providerId="ADAL" clId="{F751DE47-E614-4E89-8CA0-F0FE0548FB82}" dt="2018-04-21T14:05:04.388" v="259" actId="478"/>
        <pc:sldMkLst>
          <pc:docMk/>
          <pc:sldMk cId="2514216166" sldId="447"/>
        </pc:sldMkLst>
        <pc:spChg chg="add">
          <ac:chgData name="Kit-ying Trista LI" userId="37e067b5-9e92-428c-a064-ed0df3de1e0a" providerId="ADAL" clId="{F751DE47-E614-4E89-8CA0-F0FE0548FB82}" dt="2018-04-21T13:58:37.810" v="252" actId="478"/>
          <ac:spMkLst>
            <pc:docMk/>
            <pc:sldMk cId="2514216166" sldId="447"/>
            <ac:spMk id="12" creationId="{C8930DAC-47CA-4C06-A4F0-C9E5FA0DFA5B}"/>
          </ac:spMkLst>
        </pc:spChg>
        <pc:spChg chg="add">
          <ac:chgData name="Kit-ying Trista LI" userId="37e067b5-9e92-428c-a064-ed0df3de1e0a" providerId="ADAL" clId="{F751DE47-E614-4E89-8CA0-F0FE0548FB82}" dt="2018-04-21T13:58:37.810" v="252" actId="478"/>
          <ac:spMkLst>
            <pc:docMk/>
            <pc:sldMk cId="2514216166" sldId="447"/>
            <ac:spMk id="13" creationId="{0E283CBC-95C7-4AA7-92A7-1FF6D3C7C98A}"/>
          </ac:spMkLst>
        </pc:spChg>
        <pc:spChg chg="add">
          <ac:chgData name="Kit-ying Trista LI" userId="37e067b5-9e92-428c-a064-ed0df3de1e0a" providerId="ADAL" clId="{F751DE47-E614-4E89-8CA0-F0FE0548FB82}" dt="2018-04-21T13:58:37.810" v="252" actId="478"/>
          <ac:spMkLst>
            <pc:docMk/>
            <pc:sldMk cId="2514216166" sldId="447"/>
            <ac:spMk id="15" creationId="{EE5B15DE-B596-4CE1-86A6-6B12F771B859}"/>
          </ac:spMkLst>
        </pc:spChg>
        <pc:spChg chg="add mod">
          <ac:chgData name="Kit-ying Trista LI" userId="37e067b5-9e92-428c-a064-ed0df3de1e0a" providerId="ADAL" clId="{F751DE47-E614-4E89-8CA0-F0FE0548FB82}" dt="2018-04-21T13:58:46.177" v="255" actId="20577"/>
          <ac:spMkLst>
            <pc:docMk/>
            <pc:sldMk cId="2514216166" sldId="447"/>
            <ac:spMk id="16" creationId="{4E7DE8C8-F1DF-4DBD-A424-290FEA7D4FC6}"/>
          </ac:spMkLst>
        </pc:spChg>
        <pc:spChg chg="add del mod">
          <ac:chgData name="Kit-ying Trista LI" userId="37e067b5-9e92-428c-a064-ed0df3de1e0a" providerId="ADAL" clId="{F751DE47-E614-4E89-8CA0-F0FE0548FB82}" dt="2018-04-21T13:58:56.300" v="257" actId="478"/>
          <ac:spMkLst>
            <pc:docMk/>
            <pc:sldMk cId="2514216166" sldId="447"/>
            <ac:spMk id="17" creationId="{2E49EBA7-3C42-4F35-94A2-1654E8D3CB10}"/>
          </ac:spMkLst>
        </pc:spChg>
        <pc:spChg chg="del">
          <ac:chgData name="Kit-ying Trista LI" userId="37e067b5-9e92-428c-a064-ed0df3de1e0a" providerId="ADAL" clId="{F751DE47-E614-4E89-8CA0-F0FE0548FB82}" dt="2018-04-21T13:58:15.707" v="251" actId="478"/>
          <ac:spMkLst>
            <pc:docMk/>
            <pc:sldMk cId="2514216166" sldId="447"/>
            <ac:spMk id="30" creationId="{6D2A93B3-226C-4DA5-91C6-D691ADC5A713}"/>
          </ac:spMkLst>
        </pc:spChg>
        <pc:spChg chg="del">
          <ac:chgData name="Kit-ying Trista LI" userId="37e067b5-9e92-428c-a064-ed0df3de1e0a" providerId="ADAL" clId="{F751DE47-E614-4E89-8CA0-F0FE0548FB82}" dt="2018-04-21T13:58:15.707" v="251" actId="478"/>
          <ac:spMkLst>
            <pc:docMk/>
            <pc:sldMk cId="2514216166" sldId="447"/>
            <ac:spMk id="33" creationId="{03929125-AB92-4CB6-BC2A-41490E4C02BD}"/>
          </ac:spMkLst>
        </pc:spChg>
        <pc:spChg chg="del">
          <ac:chgData name="Kit-ying Trista LI" userId="37e067b5-9e92-428c-a064-ed0df3de1e0a" providerId="ADAL" clId="{F751DE47-E614-4E89-8CA0-F0FE0548FB82}" dt="2018-04-21T13:58:15.707" v="251" actId="478"/>
          <ac:spMkLst>
            <pc:docMk/>
            <pc:sldMk cId="2514216166" sldId="447"/>
            <ac:spMk id="40" creationId="{57D0D47F-ABFE-414C-BC17-249BBF755831}"/>
          </ac:spMkLst>
        </pc:spChg>
        <pc:spChg chg="del">
          <ac:chgData name="Kit-ying Trista LI" userId="37e067b5-9e92-428c-a064-ed0df3de1e0a" providerId="ADAL" clId="{F751DE47-E614-4E89-8CA0-F0FE0548FB82}" dt="2018-04-21T13:58:15.707" v="251" actId="478"/>
          <ac:spMkLst>
            <pc:docMk/>
            <pc:sldMk cId="2514216166" sldId="447"/>
            <ac:spMk id="41" creationId="{CCD52249-D78A-4A65-B623-66E94821B1C0}"/>
          </ac:spMkLst>
        </pc:spChg>
        <pc:picChg chg="add">
          <ac:chgData name="Kit-ying Trista LI" userId="37e067b5-9e92-428c-a064-ed0df3de1e0a" providerId="ADAL" clId="{F751DE47-E614-4E89-8CA0-F0FE0548FB82}" dt="2018-04-21T13:58:37.810" v="252" actId="478"/>
          <ac:picMkLst>
            <pc:docMk/>
            <pc:sldMk cId="2514216166" sldId="447"/>
            <ac:picMk id="14" creationId="{CA174D5D-45F3-4973-90DD-D1CCC533FF70}"/>
          </ac:picMkLst>
        </pc:picChg>
        <pc:picChg chg="add">
          <ac:chgData name="Kit-ying Trista LI" userId="37e067b5-9e92-428c-a064-ed0df3de1e0a" providerId="ADAL" clId="{F751DE47-E614-4E89-8CA0-F0FE0548FB82}" dt="2018-04-21T13:58:37.810" v="252" actId="478"/>
          <ac:picMkLst>
            <pc:docMk/>
            <pc:sldMk cId="2514216166" sldId="447"/>
            <ac:picMk id="18" creationId="{4B111AFB-EFDE-4589-A9EA-D0909C167729}"/>
          </ac:picMkLst>
        </pc:picChg>
        <pc:picChg chg="del">
          <ac:chgData name="Kit-ying Trista LI" userId="37e067b5-9e92-428c-a064-ed0df3de1e0a" providerId="ADAL" clId="{F751DE47-E614-4E89-8CA0-F0FE0548FB82}" dt="2018-04-21T13:58:15.707" v="251" actId="478"/>
          <ac:picMkLst>
            <pc:docMk/>
            <pc:sldMk cId="2514216166" sldId="447"/>
            <ac:picMk id="32" creationId="{6BBAA028-8EC6-4215-BBA3-5E605529D9E7}"/>
          </ac:picMkLst>
        </pc:picChg>
        <pc:picChg chg="del">
          <ac:chgData name="Kit-ying Trista LI" userId="37e067b5-9e92-428c-a064-ed0df3de1e0a" providerId="ADAL" clId="{F751DE47-E614-4E89-8CA0-F0FE0548FB82}" dt="2018-04-21T13:58:15.707" v="251" actId="478"/>
          <ac:picMkLst>
            <pc:docMk/>
            <pc:sldMk cId="2514216166" sldId="447"/>
            <ac:picMk id="39" creationId="{6A1934BF-6308-41A7-B247-CFE0FE5DBDAF}"/>
          </ac:picMkLst>
        </pc:picChg>
      </pc:sldChg>
      <pc:sldChg chg="addSp delSp modSp delAnim modAnim delCm">
        <pc:chgData name="Kit-ying Trista LI" userId="37e067b5-9e92-428c-a064-ed0df3de1e0a" providerId="ADAL" clId="{F751DE47-E614-4E89-8CA0-F0FE0548FB82}" dt="2018-04-21T14:06:24.213" v="268" actId="478"/>
        <pc:sldMkLst>
          <pc:docMk/>
          <pc:sldMk cId="2404328658" sldId="448"/>
        </pc:sldMkLst>
        <pc:spChg chg="del">
          <ac:chgData name="Kit-ying Trista LI" userId="37e067b5-9e92-428c-a064-ed0df3de1e0a" providerId="ADAL" clId="{F751DE47-E614-4E89-8CA0-F0FE0548FB82}" dt="2018-04-21T14:05:42.228" v="260" actId="478"/>
          <ac:spMkLst>
            <pc:docMk/>
            <pc:sldMk cId="2404328658" sldId="448"/>
            <ac:spMk id="12" creationId="{C8930DAC-47CA-4C06-A4F0-C9E5FA0DFA5B}"/>
          </ac:spMkLst>
        </pc:spChg>
        <pc:spChg chg="del">
          <ac:chgData name="Kit-ying Trista LI" userId="37e067b5-9e92-428c-a064-ed0df3de1e0a" providerId="ADAL" clId="{F751DE47-E614-4E89-8CA0-F0FE0548FB82}" dt="2018-04-21T14:05:42.228" v="260" actId="478"/>
          <ac:spMkLst>
            <pc:docMk/>
            <pc:sldMk cId="2404328658" sldId="448"/>
            <ac:spMk id="13" creationId="{0E283CBC-95C7-4AA7-92A7-1FF6D3C7C98A}"/>
          </ac:spMkLst>
        </pc:spChg>
        <pc:spChg chg="del">
          <ac:chgData name="Kit-ying Trista LI" userId="37e067b5-9e92-428c-a064-ed0df3de1e0a" providerId="ADAL" clId="{F751DE47-E614-4E89-8CA0-F0FE0548FB82}" dt="2018-04-21T14:05:42.228" v="260" actId="478"/>
          <ac:spMkLst>
            <pc:docMk/>
            <pc:sldMk cId="2404328658" sldId="448"/>
            <ac:spMk id="15" creationId="{EE5B15DE-B596-4CE1-86A6-6B12F771B859}"/>
          </ac:spMkLst>
        </pc:spChg>
        <pc:spChg chg="del">
          <ac:chgData name="Kit-ying Trista LI" userId="37e067b5-9e92-428c-a064-ed0df3de1e0a" providerId="ADAL" clId="{F751DE47-E614-4E89-8CA0-F0FE0548FB82}" dt="2018-04-21T14:05:42.228" v="260" actId="478"/>
          <ac:spMkLst>
            <pc:docMk/>
            <pc:sldMk cId="2404328658" sldId="448"/>
            <ac:spMk id="16" creationId="{4E7DE8C8-F1DF-4DBD-A424-290FEA7D4FC6}"/>
          </ac:spMkLst>
        </pc:spChg>
        <pc:spChg chg="add">
          <ac:chgData name="Kit-ying Trista LI" userId="37e067b5-9e92-428c-a064-ed0df3de1e0a" providerId="ADAL" clId="{F751DE47-E614-4E89-8CA0-F0FE0548FB82}" dt="2018-04-21T14:05:49.707" v="262" actId="478"/>
          <ac:spMkLst>
            <pc:docMk/>
            <pc:sldMk cId="2404328658" sldId="448"/>
            <ac:spMk id="17" creationId="{989162FA-F2CB-4FEE-8C5C-01441B85BB2C}"/>
          </ac:spMkLst>
        </pc:spChg>
        <pc:spChg chg="add">
          <ac:chgData name="Kit-ying Trista LI" userId="37e067b5-9e92-428c-a064-ed0df3de1e0a" providerId="ADAL" clId="{F751DE47-E614-4E89-8CA0-F0FE0548FB82}" dt="2018-04-21T14:05:49.707" v="262" actId="478"/>
          <ac:spMkLst>
            <pc:docMk/>
            <pc:sldMk cId="2404328658" sldId="448"/>
            <ac:spMk id="19" creationId="{EEA21FE3-5A2E-4E22-BB16-516FFFDA26C2}"/>
          </ac:spMkLst>
        </pc:spChg>
        <pc:spChg chg="add mod">
          <ac:chgData name="Kit-ying Trista LI" userId="37e067b5-9e92-428c-a064-ed0df3de1e0a" providerId="ADAL" clId="{F751DE47-E614-4E89-8CA0-F0FE0548FB82}" dt="2018-04-21T14:06:24.213" v="268" actId="478"/>
          <ac:spMkLst>
            <pc:docMk/>
            <pc:sldMk cId="2404328658" sldId="448"/>
            <ac:spMk id="21" creationId="{6DFC54A6-7D5A-41AD-B07F-2F0E9631E0DC}"/>
          </ac:spMkLst>
        </pc:spChg>
        <pc:spChg chg="add del mod">
          <ac:chgData name="Kit-ying Trista LI" userId="37e067b5-9e92-428c-a064-ed0df3de1e0a" providerId="ADAL" clId="{F751DE47-E614-4E89-8CA0-F0FE0548FB82}" dt="2018-04-21T14:06:05.129" v="267" actId="478"/>
          <ac:spMkLst>
            <pc:docMk/>
            <pc:sldMk cId="2404328658" sldId="448"/>
            <ac:spMk id="22" creationId="{54FD057D-5A2E-41E4-9ED7-580DC674294B}"/>
          </ac:spMkLst>
        </pc:spChg>
        <pc:spChg chg="add">
          <ac:chgData name="Kit-ying Trista LI" userId="37e067b5-9e92-428c-a064-ed0df3de1e0a" providerId="ADAL" clId="{F751DE47-E614-4E89-8CA0-F0FE0548FB82}" dt="2018-04-21T14:05:49.707" v="262" actId="478"/>
          <ac:spMkLst>
            <pc:docMk/>
            <pc:sldMk cId="2404328658" sldId="448"/>
            <ac:spMk id="24" creationId="{FDC45986-C13C-45F5-81BF-2ECAA418A6E2}"/>
          </ac:spMkLst>
        </pc:spChg>
        <pc:spChg chg="add">
          <ac:chgData name="Kit-ying Trista LI" userId="37e067b5-9e92-428c-a064-ed0df3de1e0a" providerId="ADAL" clId="{F751DE47-E614-4E89-8CA0-F0FE0548FB82}" dt="2018-04-21T14:05:49.707" v="262" actId="478"/>
          <ac:spMkLst>
            <pc:docMk/>
            <pc:sldMk cId="2404328658" sldId="448"/>
            <ac:spMk id="25" creationId="{2B7BE6AA-AE82-4B7B-BAA6-2E932FD1E756}"/>
          </ac:spMkLst>
        </pc:spChg>
        <pc:picChg chg="del">
          <ac:chgData name="Kit-ying Trista LI" userId="37e067b5-9e92-428c-a064-ed0df3de1e0a" providerId="ADAL" clId="{F751DE47-E614-4E89-8CA0-F0FE0548FB82}" dt="2018-04-21T14:05:42.228" v="260" actId="478"/>
          <ac:picMkLst>
            <pc:docMk/>
            <pc:sldMk cId="2404328658" sldId="448"/>
            <ac:picMk id="14" creationId="{CA174D5D-45F3-4973-90DD-D1CCC533FF70}"/>
          </ac:picMkLst>
        </pc:picChg>
        <pc:picChg chg="del">
          <ac:chgData name="Kit-ying Trista LI" userId="37e067b5-9e92-428c-a064-ed0df3de1e0a" providerId="ADAL" clId="{F751DE47-E614-4E89-8CA0-F0FE0548FB82}" dt="2018-04-21T14:05:42.228" v="260" actId="478"/>
          <ac:picMkLst>
            <pc:docMk/>
            <pc:sldMk cId="2404328658" sldId="448"/>
            <ac:picMk id="18" creationId="{4B111AFB-EFDE-4589-A9EA-D0909C167729}"/>
          </ac:picMkLst>
        </pc:picChg>
        <pc:picChg chg="add">
          <ac:chgData name="Kit-ying Trista LI" userId="37e067b5-9e92-428c-a064-ed0df3de1e0a" providerId="ADAL" clId="{F751DE47-E614-4E89-8CA0-F0FE0548FB82}" dt="2018-04-21T14:05:49.707" v="262" actId="478"/>
          <ac:picMkLst>
            <pc:docMk/>
            <pc:sldMk cId="2404328658" sldId="448"/>
            <ac:picMk id="20" creationId="{71A1F3EC-D15C-4322-9C76-41499202F15C}"/>
          </ac:picMkLst>
        </pc:picChg>
        <pc:picChg chg="add">
          <ac:chgData name="Kit-ying Trista LI" userId="37e067b5-9e92-428c-a064-ed0df3de1e0a" providerId="ADAL" clId="{F751DE47-E614-4E89-8CA0-F0FE0548FB82}" dt="2018-04-21T14:05:49.707" v="262" actId="478"/>
          <ac:picMkLst>
            <pc:docMk/>
            <pc:sldMk cId="2404328658" sldId="448"/>
            <ac:picMk id="23" creationId="{3C93746D-FECF-4762-8EC3-4CD3773AD44E}"/>
          </ac:picMkLst>
        </pc:picChg>
      </pc:sldChg>
    </pc:docChg>
  </pc:docChgLst>
  <pc:docChgLst>
    <pc:chgData name="LI, Kit-ying Trista" userId="37e067b5-9e92-428c-a064-ed0df3de1e0a" providerId="ADAL" clId="{F751DE47-E614-4E89-8CA0-F0FE0548FB82}"/>
    <pc:docChg chg="undo custSel addSld delSld modSld sldOrd">
      <pc:chgData name="LI, Kit-ying Trista" userId="37e067b5-9e92-428c-a064-ed0df3de1e0a" providerId="ADAL" clId="{F751DE47-E614-4E89-8CA0-F0FE0548FB82}" dt="2018-05-12T14:34:06.579" v="1027" actId="478"/>
      <pc:docMkLst>
        <pc:docMk/>
      </pc:docMkLst>
      <pc:sldChg chg="delSp modSp delAnim">
        <pc:chgData name="LI, Kit-ying Trista" userId="37e067b5-9e92-428c-a064-ed0df3de1e0a" providerId="ADAL" clId="{F751DE47-E614-4E89-8CA0-F0FE0548FB82}" dt="2018-05-12T14:34:06.579" v="1027" actId="478"/>
        <pc:sldMkLst>
          <pc:docMk/>
          <pc:sldMk cId="844508246" sldId="337"/>
        </pc:sldMkLst>
        <pc:spChg chg="mod">
          <ac:chgData name="LI, Kit-ying Trista" userId="37e067b5-9e92-428c-a064-ed0df3de1e0a" providerId="ADAL" clId="{F751DE47-E614-4E89-8CA0-F0FE0548FB82}" dt="2018-05-12T14:33:47.018" v="1025" actId="478"/>
          <ac:spMkLst>
            <pc:docMk/>
            <pc:sldMk cId="844508246" sldId="337"/>
            <ac:spMk id="2" creationId="{B3FAE04A-89E1-434D-81C9-C58D65492883}"/>
          </ac:spMkLst>
        </pc:spChg>
        <pc:spChg chg="del">
          <ac:chgData name="LI, Kit-ying Trista" userId="37e067b5-9e92-428c-a064-ed0df3de1e0a" providerId="ADAL" clId="{F751DE47-E614-4E89-8CA0-F0FE0548FB82}" dt="2018-05-12T14:34:05.457" v="1026" actId="478"/>
          <ac:spMkLst>
            <pc:docMk/>
            <pc:sldMk cId="844508246" sldId="337"/>
            <ac:spMk id="30" creationId="{75D9891C-715A-44A9-9585-5551CB42D366}"/>
          </ac:spMkLst>
        </pc:spChg>
        <pc:spChg chg="del">
          <ac:chgData name="LI, Kit-ying Trista" userId="37e067b5-9e92-428c-a064-ed0df3de1e0a" providerId="ADAL" clId="{F751DE47-E614-4E89-8CA0-F0FE0548FB82}" dt="2018-05-12T14:34:05.457" v="1026" actId="478"/>
          <ac:spMkLst>
            <pc:docMk/>
            <pc:sldMk cId="844508246" sldId="337"/>
            <ac:spMk id="40" creationId="{67F4F4B5-D9E7-419E-9DD2-77C7A9D38ADB}"/>
          </ac:spMkLst>
        </pc:spChg>
        <pc:spChg chg="del">
          <ac:chgData name="LI, Kit-ying Trista" userId="37e067b5-9e92-428c-a064-ed0df3de1e0a" providerId="ADAL" clId="{F751DE47-E614-4E89-8CA0-F0FE0548FB82}" dt="2018-05-12T14:34:05.457" v="1026" actId="478"/>
          <ac:spMkLst>
            <pc:docMk/>
            <pc:sldMk cId="844508246" sldId="337"/>
            <ac:spMk id="41" creationId="{0FA44549-4DCF-4D12-8047-BCB2855AEB14}"/>
          </ac:spMkLst>
        </pc:spChg>
        <pc:spChg chg="del">
          <ac:chgData name="LI, Kit-ying Trista" userId="37e067b5-9e92-428c-a064-ed0df3de1e0a" providerId="ADAL" clId="{F751DE47-E614-4E89-8CA0-F0FE0548FB82}" dt="2018-05-12T14:34:05.457" v="1026" actId="478"/>
          <ac:spMkLst>
            <pc:docMk/>
            <pc:sldMk cId="844508246" sldId="337"/>
            <ac:spMk id="42" creationId="{C2003103-5937-4C69-BE6B-A84629DE28BA}"/>
          </ac:spMkLst>
        </pc:spChg>
        <pc:spChg chg="del">
          <ac:chgData name="LI, Kit-ying Trista" userId="37e067b5-9e92-428c-a064-ed0df3de1e0a" providerId="ADAL" clId="{F751DE47-E614-4E89-8CA0-F0FE0548FB82}" dt="2018-05-12T14:34:05.457" v="1026" actId="478"/>
          <ac:spMkLst>
            <pc:docMk/>
            <pc:sldMk cId="844508246" sldId="337"/>
            <ac:spMk id="43" creationId="{4285555E-523D-498A-9ACA-B2F3FB11CF2A}"/>
          </ac:spMkLst>
        </pc:spChg>
        <pc:spChg chg="del">
          <ac:chgData name="LI, Kit-ying Trista" userId="37e067b5-9e92-428c-a064-ed0df3de1e0a" providerId="ADAL" clId="{F751DE47-E614-4E89-8CA0-F0FE0548FB82}" dt="2018-05-12T14:34:05.457" v="1026" actId="478"/>
          <ac:spMkLst>
            <pc:docMk/>
            <pc:sldMk cId="844508246" sldId="337"/>
            <ac:spMk id="44" creationId="{E3DD193E-87DF-49F5-AAC8-B08885EB2CF4}"/>
          </ac:spMkLst>
        </pc:spChg>
        <pc:spChg chg="del">
          <ac:chgData name="LI, Kit-ying Trista" userId="37e067b5-9e92-428c-a064-ed0df3de1e0a" providerId="ADAL" clId="{F751DE47-E614-4E89-8CA0-F0FE0548FB82}" dt="2018-05-12T14:34:05.457" v="1026" actId="478"/>
          <ac:spMkLst>
            <pc:docMk/>
            <pc:sldMk cId="844508246" sldId="337"/>
            <ac:spMk id="45" creationId="{A1C36D6B-D0BD-4643-ACEB-FB2E5979E990}"/>
          </ac:spMkLst>
        </pc:spChg>
        <pc:spChg chg="del">
          <ac:chgData name="LI, Kit-ying Trista" userId="37e067b5-9e92-428c-a064-ed0df3de1e0a" providerId="ADAL" clId="{F751DE47-E614-4E89-8CA0-F0FE0548FB82}" dt="2018-05-12T14:34:05.457" v="1026" actId="478"/>
          <ac:spMkLst>
            <pc:docMk/>
            <pc:sldMk cId="844508246" sldId="337"/>
            <ac:spMk id="46" creationId="{CC37E891-F39E-4785-AA6F-5AA453AE4958}"/>
          </ac:spMkLst>
        </pc:spChg>
        <pc:spChg chg="del">
          <ac:chgData name="LI, Kit-ying Trista" userId="37e067b5-9e92-428c-a064-ed0df3de1e0a" providerId="ADAL" clId="{F751DE47-E614-4E89-8CA0-F0FE0548FB82}" dt="2018-05-12T14:34:05.457" v="1026" actId="478"/>
          <ac:spMkLst>
            <pc:docMk/>
            <pc:sldMk cId="844508246" sldId="337"/>
            <ac:spMk id="47" creationId="{46A04FE5-9E7B-420B-A86E-3CB695DF1B11}"/>
          </ac:spMkLst>
        </pc:spChg>
        <pc:picChg chg="del">
          <ac:chgData name="LI, Kit-ying Trista" userId="37e067b5-9e92-428c-a064-ed0df3de1e0a" providerId="ADAL" clId="{F751DE47-E614-4E89-8CA0-F0FE0548FB82}" dt="2018-05-12T14:34:05.457" v="1026" actId="478"/>
          <ac:picMkLst>
            <pc:docMk/>
            <pc:sldMk cId="844508246" sldId="337"/>
            <ac:picMk id="34" creationId="{14C061EC-6861-48C1-86D3-D11B5B956B11}"/>
          </ac:picMkLst>
        </pc:picChg>
        <pc:picChg chg="del">
          <ac:chgData name="LI, Kit-ying Trista" userId="37e067b5-9e92-428c-a064-ed0df3de1e0a" providerId="ADAL" clId="{F751DE47-E614-4E89-8CA0-F0FE0548FB82}" dt="2018-05-12T14:34:06.579" v="1027" actId="478"/>
          <ac:picMkLst>
            <pc:docMk/>
            <pc:sldMk cId="844508246" sldId="337"/>
            <ac:picMk id="48" creationId="{63DCB844-AEC8-4E0D-90A4-CE91458D666E}"/>
          </ac:picMkLst>
        </pc:picChg>
        <pc:cxnChg chg="del">
          <ac:chgData name="LI, Kit-ying Trista" userId="37e067b5-9e92-428c-a064-ed0df3de1e0a" providerId="ADAL" clId="{F751DE47-E614-4E89-8CA0-F0FE0548FB82}" dt="2018-05-12T14:34:05.457" v="1026" actId="478"/>
          <ac:cxnSpMkLst>
            <pc:docMk/>
            <pc:sldMk cId="844508246" sldId="337"/>
            <ac:cxnSpMk id="32" creationId="{6B13627A-A99A-4654-A20A-6C963F817428}"/>
          </ac:cxnSpMkLst>
        </pc:cxnChg>
        <pc:cxnChg chg="del">
          <ac:chgData name="LI, Kit-ying Trista" userId="37e067b5-9e92-428c-a064-ed0df3de1e0a" providerId="ADAL" clId="{F751DE47-E614-4E89-8CA0-F0FE0548FB82}" dt="2018-05-12T14:34:05.457" v="1026" actId="478"/>
          <ac:cxnSpMkLst>
            <pc:docMk/>
            <pc:sldMk cId="844508246" sldId="337"/>
            <ac:cxnSpMk id="35" creationId="{5CFE33FA-5F89-45A4-B35B-751B61B622FE}"/>
          </ac:cxnSpMkLst>
        </pc:cxnChg>
        <pc:cxnChg chg="del">
          <ac:chgData name="LI, Kit-ying Trista" userId="37e067b5-9e92-428c-a064-ed0df3de1e0a" providerId="ADAL" clId="{F751DE47-E614-4E89-8CA0-F0FE0548FB82}" dt="2018-05-12T14:34:05.457" v="1026" actId="478"/>
          <ac:cxnSpMkLst>
            <pc:docMk/>
            <pc:sldMk cId="844508246" sldId="337"/>
            <ac:cxnSpMk id="36" creationId="{4F3A7A5D-9189-4496-9B59-1FB79D41AF14}"/>
          </ac:cxnSpMkLst>
        </pc:cxnChg>
        <pc:cxnChg chg="del">
          <ac:chgData name="LI, Kit-ying Trista" userId="37e067b5-9e92-428c-a064-ed0df3de1e0a" providerId="ADAL" clId="{F751DE47-E614-4E89-8CA0-F0FE0548FB82}" dt="2018-05-12T14:34:05.457" v="1026" actId="478"/>
          <ac:cxnSpMkLst>
            <pc:docMk/>
            <pc:sldMk cId="844508246" sldId="337"/>
            <ac:cxnSpMk id="37" creationId="{2D6E64C6-9BC5-40AE-BAC2-16B2226A75DC}"/>
          </ac:cxnSpMkLst>
        </pc:cxnChg>
        <pc:cxnChg chg="del">
          <ac:chgData name="LI, Kit-ying Trista" userId="37e067b5-9e92-428c-a064-ed0df3de1e0a" providerId="ADAL" clId="{F751DE47-E614-4E89-8CA0-F0FE0548FB82}" dt="2018-05-12T14:34:05.457" v="1026" actId="478"/>
          <ac:cxnSpMkLst>
            <pc:docMk/>
            <pc:sldMk cId="844508246" sldId="337"/>
            <ac:cxnSpMk id="38" creationId="{8ADA6A68-9DEC-44B7-9DB6-2270A5E5ED05}"/>
          </ac:cxnSpMkLst>
        </pc:cxnChg>
        <pc:cxnChg chg="del">
          <ac:chgData name="LI, Kit-ying Trista" userId="37e067b5-9e92-428c-a064-ed0df3de1e0a" providerId="ADAL" clId="{F751DE47-E614-4E89-8CA0-F0FE0548FB82}" dt="2018-05-12T14:34:05.457" v="1026" actId="478"/>
          <ac:cxnSpMkLst>
            <pc:docMk/>
            <pc:sldMk cId="844508246" sldId="337"/>
            <ac:cxnSpMk id="39" creationId="{98CD2284-E3B6-40B3-86B7-6DDE7F38A931}"/>
          </ac:cxnSpMkLst>
        </pc:cxnChg>
      </pc:sldChg>
      <pc:sldChg chg="addSp delSp modSp delAnim">
        <pc:chgData name="LI, Kit-ying Trista" userId="37e067b5-9e92-428c-a064-ed0df3de1e0a" providerId="ADAL" clId="{F751DE47-E614-4E89-8CA0-F0FE0548FB82}" dt="2018-05-06T14:03:25.057" v="805" actId="1076"/>
        <pc:sldMkLst>
          <pc:docMk/>
          <pc:sldMk cId="2160858642" sldId="367"/>
        </pc:sldMkLst>
        <pc:spChg chg="add del mod">
          <ac:chgData name="LI, Kit-ying Trista" userId="37e067b5-9e92-428c-a064-ed0df3de1e0a" providerId="ADAL" clId="{F751DE47-E614-4E89-8CA0-F0FE0548FB82}" dt="2018-05-06T14:03:16.392" v="802" actId="478"/>
          <ac:spMkLst>
            <pc:docMk/>
            <pc:sldMk cId="2160858642" sldId="367"/>
            <ac:spMk id="9" creationId="{F4829624-6B47-45E0-AA85-AAA2F3E51D33}"/>
          </ac:spMkLst>
        </pc:spChg>
        <pc:spChg chg="add mod">
          <ac:chgData name="LI, Kit-ying Trista" userId="37e067b5-9e92-428c-a064-ed0df3de1e0a" providerId="ADAL" clId="{F751DE47-E614-4E89-8CA0-F0FE0548FB82}" dt="2018-05-06T14:03:25.057" v="805" actId="1076"/>
          <ac:spMkLst>
            <pc:docMk/>
            <pc:sldMk cId="2160858642" sldId="367"/>
            <ac:spMk id="12" creationId="{88E6C057-9344-4152-A33A-FF79D4D45C19}"/>
          </ac:spMkLst>
        </pc:spChg>
        <pc:spChg chg="del">
          <ac:chgData name="LI, Kit-ying Trista" userId="37e067b5-9e92-428c-a064-ed0df3de1e0a" providerId="ADAL" clId="{F751DE47-E614-4E89-8CA0-F0FE0548FB82}" dt="2018-05-05T15:51:23.514" v="683" actId="478"/>
          <ac:spMkLst>
            <pc:docMk/>
            <pc:sldMk cId="2160858642" sldId="367"/>
            <ac:spMk id="21" creationId="{8DEAE7BF-D276-4306-A2C4-C2181423CFB4}"/>
          </ac:spMkLst>
        </pc:spChg>
        <pc:picChg chg="add mod">
          <ac:chgData name="LI, Kit-ying Trista" userId="37e067b5-9e92-428c-a064-ed0df3de1e0a" providerId="ADAL" clId="{F751DE47-E614-4E89-8CA0-F0FE0548FB82}" dt="2018-05-05T15:51:48.287" v="688" actId="1076"/>
          <ac:picMkLst>
            <pc:docMk/>
            <pc:sldMk cId="2160858642" sldId="367"/>
            <ac:picMk id="10" creationId="{6801C23A-DF03-45E6-A500-03C334628F14}"/>
          </ac:picMkLst>
        </pc:picChg>
        <pc:picChg chg="del">
          <ac:chgData name="LI, Kit-ying Trista" userId="37e067b5-9e92-428c-a064-ed0df3de1e0a" providerId="ADAL" clId="{F751DE47-E614-4E89-8CA0-F0FE0548FB82}" dt="2018-05-05T15:51:40.622" v="685" actId="478"/>
          <ac:picMkLst>
            <pc:docMk/>
            <pc:sldMk cId="2160858642" sldId="367"/>
            <ac:picMk id="12" creationId="{4B719E8E-1855-49EA-8FC2-592421FFACED}"/>
          </ac:picMkLst>
        </pc:picChg>
      </pc:sldChg>
      <pc:sldChg chg="addSp delSp del modAnim">
        <pc:chgData name="LI, Kit-ying Trista" userId="37e067b5-9e92-428c-a064-ed0df3de1e0a" providerId="ADAL" clId="{F751DE47-E614-4E89-8CA0-F0FE0548FB82}" dt="2018-05-12T14:24:23.117" v="1019" actId="2696"/>
        <pc:sldMkLst>
          <pc:docMk/>
          <pc:sldMk cId="4000941674" sldId="368"/>
        </pc:sldMkLst>
        <pc:spChg chg="add del">
          <ac:chgData name="LI, Kit-ying Trista" userId="37e067b5-9e92-428c-a064-ed0df3de1e0a" providerId="ADAL" clId="{F751DE47-E614-4E89-8CA0-F0FE0548FB82}" dt="2018-05-12T14:22:43.483" v="1002" actId="2696"/>
          <ac:spMkLst>
            <pc:docMk/>
            <pc:sldMk cId="4000941674" sldId="368"/>
            <ac:spMk id="9" creationId="{00000000-0000-0000-0000-000000000000}"/>
          </ac:spMkLst>
        </pc:spChg>
        <pc:spChg chg="add del">
          <ac:chgData name="LI, Kit-ying Trista" userId="37e067b5-9e92-428c-a064-ed0df3de1e0a" providerId="ADAL" clId="{F751DE47-E614-4E89-8CA0-F0FE0548FB82}" dt="2018-05-12T14:22:43.483" v="1002" actId="2696"/>
          <ac:spMkLst>
            <pc:docMk/>
            <pc:sldMk cId="4000941674" sldId="368"/>
            <ac:spMk id="11" creationId="{00000000-0000-0000-0000-000000000000}"/>
          </ac:spMkLst>
        </pc:spChg>
        <pc:spChg chg="add del">
          <ac:chgData name="LI, Kit-ying Trista" userId="37e067b5-9e92-428c-a064-ed0df3de1e0a" providerId="ADAL" clId="{F751DE47-E614-4E89-8CA0-F0FE0548FB82}" dt="2018-05-12T14:22:43.483" v="1002" actId="2696"/>
          <ac:spMkLst>
            <pc:docMk/>
            <pc:sldMk cId="4000941674" sldId="368"/>
            <ac:spMk id="13" creationId="{00000000-0000-0000-0000-000000000000}"/>
          </ac:spMkLst>
        </pc:spChg>
        <pc:spChg chg="add del">
          <ac:chgData name="LI, Kit-ying Trista" userId="37e067b5-9e92-428c-a064-ed0df3de1e0a" providerId="ADAL" clId="{F751DE47-E614-4E89-8CA0-F0FE0548FB82}" dt="2018-05-12T14:22:43.483" v="1002" actId="2696"/>
          <ac:spMkLst>
            <pc:docMk/>
            <pc:sldMk cId="4000941674" sldId="368"/>
            <ac:spMk id="14" creationId="{00000000-0000-0000-0000-000000000000}"/>
          </ac:spMkLst>
        </pc:spChg>
        <pc:spChg chg="add del">
          <ac:chgData name="LI, Kit-ying Trista" userId="37e067b5-9e92-428c-a064-ed0df3de1e0a" providerId="ADAL" clId="{F751DE47-E614-4E89-8CA0-F0FE0548FB82}" dt="2018-05-12T14:22:43.483" v="1002" actId="2696"/>
          <ac:spMkLst>
            <pc:docMk/>
            <pc:sldMk cId="4000941674" sldId="368"/>
            <ac:spMk id="15" creationId="{00000000-0000-0000-0000-000000000000}"/>
          </ac:spMkLst>
        </pc:spChg>
        <pc:spChg chg="add del">
          <ac:chgData name="LI, Kit-ying Trista" userId="37e067b5-9e92-428c-a064-ed0df3de1e0a" providerId="ADAL" clId="{F751DE47-E614-4E89-8CA0-F0FE0548FB82}" dt="2018-05-12T14:22:43.483" v="1002" actId="2696"/>
          <ac:spMkLst>
            <pc:docMk/>
            <pc:sldMk cId="4000941674" sldId="368"/>
            <ac:spMk id="16" creationId="{00000000-0000-0000-0000-000000000000}"/>
          </ac:spMkLst>
        </pc:spChg>
        <pc:spChg chg="add del">
          <ac:chgData name="LI, Kit-ying Trista" userId="37e067b5-9e92-428c-a064-ed0df3de1e0a" providerId="ADAL" clId="{F751DE47-E614-4E89-8CA0-F0FE0548FB82}" dt="2018-05-12T14:22:43.483" v="1002" actId="2696"/>
          <ac:spMkLst>
            <pc:docMk/>
            <pc:sldMk cId="4000941674" sldId="368"/>
            <ac:spMk id="17" creationId="{00000000-0000-0000-0000-000000000000}"/>
          </ac:spMkLst>
        </pc:spChg>
        <pc:spChg chg="add del">
          <ac:chgData name="LI, Kit-ying Trista" userId="37e067b5-9e92-428c-a064-ed0df3de1e0a" providerId="ADAL" clId="{F751DE47-E614-4E89-8CA0-F0FE0548FB82}" dt="2018-05-12T14:22:43.483" v="1002" actId="2696"/>
          <ac:spMkLst>
            <pc:docMk/>
            <pc:sldMk cId="4000941674" sldId="368"/>
            <ac:spMk id="22" creationId="{00000000-0000-0000-0000-000000000000}"/>
          </ac:spMkLst>
        </pc:spChg>
        <pc:spChg chg="add del">
          <ac:chgData name="LI, Kit-ying Trista" userId="37e067b5-9e92-428c-a064-ed0df3de1e0a" providerId="ADAL" clId="{F751DE47-E614-4E89-8CA0-F0FE0548FB82}" dt="2018-05-12T14:22:43.483" v="1002" actId="2696"/>
          <ac:spMkLst>
            <pc:docMk/>
            <pc:sldMk cId="4000941674" sldId="368"/>
            <ac:spMk id="30" creationId="{00000000-0000-0000-0000-000000000000}"/>
          </ac:spMkLst>
        </pc:spChg>
        <pc:spChg chg="add del">
          <ac:chgData name="LI, Kit-ying Trista" userId="37e067b5-9e92-428c-a064-ed0df3de1e0a" providerId="ADAL" clId="{F751DE47-E614-4E89-8CA0-F0FE0548FB82}" dt="2018-05-12T14:22:43.483" v="1002" actId="2696"/>
          <ac:spMkLst>
            <pc:docMk/>
            <pc:sldMk cId="4000941674" sldId="368"/>
            <ac:spMk id="31" creationId="{00000000-0000-0000-0000-000000000000}"/>
          </ac:spMkLst>
        </pc:spChg>
        <pc:spChg chg="add del">
          <ac:chgData name="LI, Kit-ying Trista" userId="37e067b5-9e92-428c-a064-ed0df3de1e0a" providerId="ADAL" clId="{F751DE47-E614-4E89-8CA0-F0FE0548FB82}" dt="2018-05-12T14:22:43.483" v="1002" actId="2696"/>
          <ac:spMkLst>
            <pc:docMk/>
            <pc:sldMk cId="4000941674" sldId="368"/>
            <ac:spMk id="32" creationId="{00000000-0000-0000-0000-000000000000}"/>
          </ac:spMkLst>
        </pc:spChg>
        <pc:spChg chg="add del">
          <ac:chgData name="LI, Kit-ying Trista" userId="37e067b5-9e92-428c-a064-ed0df3de1e0a" providerId="ADAL" clId="{F751DE47-E614-4E89-8CA0-F0FE0548FB82}" dt="2018-05-12T14:22:43.483" v="1002" actId="2696"/>
          <ac:spMkLst>
            <pc:docMk/>
            <pc:sldMk cId="4000941674" sldId="368"/>
            <ac:spMk id="33" creationId="{00000000-0000-0000-0000-000000000000}"/>
          </ac:spMkLst>
        </pc:spChg>
        <pc:spChg chg="add del">
          <ac:chgData name="LI, Kit-ying Trista" userId="37e067b5-9e92-428c-a064-ed0df3de1e0a" providerId="ADAL" clId="{F751DE47-E614-4E89-8CA0-F0FE0548FB82}" dt="2018-05-12T14:22:43.483" v="1002" actId="2696"/>
          <ac:spMkLst>
            <pc:docMk/>
            <pc:sldMk cId="4000941674" sldId="368"/>
            <ac:spMk id="34" creationId="{00000000-0000-0000-0000-000000000000}"/>
          </ac:spMkLst>
        </pc:spChg>
        <pc:spChg chg="add del">
          <ac:chgData name="LI, Kit-ying Trista" userId="37e067b5-9e92-428c-a064-ed0df3de1e0a" providerId="ADAL" clId="{F751DE47-E614-4E89-8CA0-F0FE0548FB82}" dt="2018-05-12T14:22:43.483" v="1002" actId="2696"/>
          <ac:spMkLst>
            <pc:docMk/>
            <pc:sldMk cId="4000941674" sldId="368"/>
            <ac:spMk id="35" creationId="{00000000-0000-0000-0000-000000000000}"/>
          </ac:spMkLst>
        </pc:spChg>
        <pc:spChg chg="add del">
          <ac:chgData name="LI, Kit-ying Trista" userId="37e067b5-9e92-428c-a064-ed0df3de1e0a" providerId="ADAL" clId="{F751DE47-E614-4E89-8CA0-F0FE0548FB82}" dt="2018-05-12T14:22:43.483" v="1002" actId="2696"/>
          <ac:spMkLst>
            <pc:docMk/>
            <pc:sldMk cId="4000941674" sldId="368"/>
            <ac:spMk id="36" creationId="{00000000-0000-0000-0000-000000000000}"/>
          </ac:spMkLst>
        </pc:spChg>
        <pc:spChg chg="add del">
          <ac:chgData name="LI, Kit-ying Trista" userId="37e067b5-9e92-428c-a064-ed0df3de1e0a" providerId="ADAL" clId="{F751DE47-E614-4E89-8CA0-F0FE0548FB82}" dt="2018-05-12T14:22:43.483" v="1002" actId="2696"/>
          <ac:spMkLst>
            <pc:docMk/>
            <pc:sldMk cId="4000941674" sldId="368"/>
            <ac:spMk id="42" creationId="{00000000-0000-0000-0000-000000000000}"/>
          </ac:spMkLst>
        </pc:spChg>
        <pc:spChg chg="add del">
          <ac:chgData name="LI, Kit-ying Trista" userId="37e067b5-9e92-428c-a064-ed0df3de1e0a" providerId="ADAL" clId="{F751DE47-E614-4E89-8CA0-F0FE0548FB82}" dt="2018-05-12T14:22:43.483" v="1002" actId="2696"/>
          <ac:spMkLst>
            <pc:docMk/>
            <pc:sldMk cId="4000941674" sldId="368"/>
            <ac:spMk id="43" creationId="{00000000-0000-0000-0000-000000000000}"/>
          </ac:spMkLst>
        </pc:spChg>
        <pc:picChg chg="del">
          <ac:chgData name="LI, Kit-ying Trista" userId="37e067b5-9e92-428c-a064-ed0df3de1e0a" providerId="ADAL" clId="{F751DE47-E614-4E89-8CA0-F0FE0548FB82}" dt="2018-05-12T14:23:58.611" v="1014" actId="2696"/>
          <ac:picMkLst>
            <pc:docMk/>
            <pc:sldMk cId="4000941674" sldId="368"/>
            <ac:picMk id="10" creationId="{00000000-0000-0000-0000-000000000000}"/>
          </ac:picMkLst>
        </pc:picChg>
      </pc:sldChg>
      <pc:sldChg chg="del">
        <pc:chgData name="LI, Kit-ying Trista" userId="37e067b5-9e92-428c-a064-ed0df3de1e0a" providerId="ADAL" clId="{F751DE47-E614-4E89-8CA0-F0FE0548FB82}" dt="2018-05-12T14:33:24.394" v="1021" actId="2696"/>
        <pc:sldMkLst>
          <pc:docMk/>
          <pc:sldMk cId="291952942" sldId="376"/>
        </pc:sldMkLst>
      </pc:sldChg>
      <pc:sldChg chg="addSp delSp modSp delAnim modAnim">
        <pc:chgData name="LI, Kit-ying Trista" userId="37e067b5-9e92-428c-a064-ed0df3de1e0a" providerId="ADAL" clId="{F751DE47-E614-4E89-8CA0-F0FE0548FB82}" dt="2018-05-06T13:38:49.057" v="785" actId="1076"/>
        <pc:sldMkLst>
          <pc:docMk/>
          <pc:sldMk cId="3365344754" sldId="417"/>
        </pc:sldMkLst>
        <pc:spChg chg="add mod">
          <ac:chgData name="LI, Kit-ying Trista" userId="37e067b5-9e92-428c-a064-ed0df3de1e0a" providerId="ADAL" clId="{F751DE47-E614-4E89-8CA0-F0FE0548FB82}" dt="2018-05-05T10:54:35.378" v="274" actId="20577"/>
          <ac:spMkLst>
            <pc:docMk/>
            <pc:sldMk cId="3365344754" sldId="417"/>
            <ac:spMk id="10" creationId="{7E895087-1FC3-4BEB-A49C-9F2BFAF6A684}"/>
          </ac:spMkLst>
        </pc:spChg>
        <pc:spChg chg="add mod">
          <ac:chgData name="LI, Kit-ying Trista" userId="37e067b5-9e92-428c-a064-ed0df3de1e0a" providerId="ADAL" clId="{F751DE47-E614-4E89-8CA0-F0FE0548FB82}" dt="2018-05-05T09:11:16.947" v="9" actId="164"/>
          <ac:spMkLst>
            <pc:docMk/>
            <pc:sldMk cId="3365344754" sldId="417"/>
            <ac:spMk id="11" creationId="{0AF82C9B-6EA3-49A6-A720-A49DEA8D560E}"/>
          </ac:spMkLst>
        </pc:spChg>
        <pc:spChg chg="del">
          <ac:chgData name="LI, Kit-ying Trista" userId="37e067b5-9e92-428c-a064-ed0df3de1e0a" providerId="ADAL" clId="{F751DE47-E614-4E89-8CA0-F0FE0548FB82}" dt="2018-05-05T09:10:51.573" v="6" actId="478"/>
          <ac:spMkLst>
            <pc:docMk/>
            <pc:sldMk cId="3365344754" sldId="417"/>
            <ac:spMk id="17" creationId="{939C7046-8DDD-408C-B805-E68E1EE4EFC2}"/>
          </ac:spMkLst>
        </pc:spChg>
        <pc:spChg chg="mod">
          <ac:chgData name="LI, Kit-ying Trista" userId="37e067b5-9e92-428c-a064-ed0df3de1e0a" providerId="ADAL" clId="{F751DE47-E614-4E89-8CA0-F0FE0548FB82}" dt="2018-05-05T09:35:52.614" v="29" actId="1076"/>
          <ac:spMkLst>
            <pc:docMk/>
            <pc:sldMk cId="3365344754" sldId="417"/>
            <ac:spMk id="18" creationId="{00000000-0000-0000-0000-000000000000}"/>
          </ac:spMkLst>
        </pc:spChg>
        <pc:spChg chg="mod">
          <ac:chgData name="LI, Kit-ying Trista" userId="37e067b5-9e92-428c-a064-ed0df3de1e0a" providerId="ADAL" clId="{F751DE47-E614-4E89-8CA0-F0FE0548FB82}" dt="2018-05-06T13:38:47.703" v="784" actId="1076"/>
          <ac:spMkLst>
            <pc:docMk/>
            <pc:sldMk cId="3365344754" sldId="417"/>
            <ac:spMk id="21" creationId="{91FB455F-1542-4B04-A284-B4A5F1C98E61}"/>
          </ac:spMkLst>
        </pc:spChg>
        <pc:spChg chg="del">
          <ac:chgData name="LI, Kit-ying Trista" userId="37e067b5-9e92-428c-a064-ed0df3de1e0a" providerId="ADAL" clId="{F751DE47-E614-4E89-8CA0-F0FE0548FB82}" dt="2018-05-05T09:10:48.697" v="3" actId="478"/>
          <ac:spMkLst>
            <pc:docMk/>
            <pc:sldMk cId="3365344754" sldId="417"/>
            <ac:spMk id="26" creationId="{CC2F1156-5E94-4C44-81FA-D5FDEE749664}"/>
          </ac:spMkLst>
        </pc:spChg>
        <pc:spChg chg="del">
          <ac:chgData name="LI, Kit-ying Trista" userId="37e067b5-9e92-428c-a064-ed0df3de1e0a" providerId="ADAL" clId="{F751DE47-E614-4E89-8CA0-F0FE0548FB82}" dt="2018-05-05T09:10:49.433" v="4" actId="478"/>
          <ac:spMkLst>
            <pc:docMk/>
            <pc:sldMk cId="3365344754" sldId="417"/>
            <ac:spMk id="27" creationId="{D2EF960D-4CBD-44F9-8D42-522D7BF69862}"/>
          </ac:spMkLst>
        </pc:spChg>
        <pc:spChg chg="mod">
          <ac:chgData name="LI, Kit-ying Trista" userId="37e067b5-9e92-428c-a064-ed0df3de1e0a" providerId="ADAL" clId="{F751DE47-E614-4E89-8CA0-F0FE0548FB82}" dt="2018-05-05T09:35:44.168" v="28" actId="207"/>
          <ac:spMkLst>
            <pc:docMk/>
            <pc:sldMk cId="3365344754" sldId="417"/>
            <ac:spMk id="30" creationId="{BE6AF847-7D7B-4AD7-98E8-BF13ADD33C56}"/>
          </ac:spMkLst>
        </pc:spChg>
        <pc:spChg chg="add del mod">
          <ac:chgData name="LI, Kit-ying Trista" userId="37e067b5-9e92-428c-a064-ed0df3de1e0a" providerId="ADAL" clId="{F751DE47-E614-4E89-8CA0-F0FE0548FB82}" dt="2018-05-05T10:54:40.747" v="276" actId="478"/>
          <ac:spMkLst>
            <pc:docMk/>
            <pc:sldMk cId="3365344754" sldId="417"/>
            <ac:spMk id="32" creationId="{354C49C6-871B-4A76-97A7-746A5128CB2A}"/>
          </ac:spMkLst>
        </pc:spChg>
        <pc:spChg chg="add del mod">
          <ac:chgData name="LI, Kit-ying Trista" userId="37e067b5-9e92-428c-a064-ed0df3de1e0a" providerId="ADAL" clId="{F751DE47-E614-4E89-8CA0-F0FE0548FB82}" dt="2018-05-05T10:54:37.341" v="275" actId="478"/>
          <ac:spMkLst>
            <pc:docMk/>
            <pc:sldMk cId="3365344754" sldId="417"/>
            <ac:spMk id="33" creationId="{28EC4607-D0CF-42F8-810E-A999E14F3E26}"/>
          </ac:spMkLst>
        </pc:spChg>
        <pc:spChg chg="add mod">
          <ac:chgData name="LI, Kit-ying Trista" userId="37e067b5-9e92-428c-a064-ed0df3de1e0a" providerId="ADAL" clId="{F751DE47-E614-4E89-8CA0-F0FE0548FB82}" dt="2018-05-05T10:54:59.087" v="280" actId="1076"/>
          <ac:spMkLst>
            <pc:docMk/>
            <pc:sldMk cId="3365344754" sldId="417"/>
            <ac:spMk id="34" creationId="{39E11091-A28B-4E63-B859-0A7BE5BA889D}"/>
          </ac:spMkLst>
        </pc:spChg>
        <pc:spChg chg="add mod">
          <ac:chgData name="LI, Kit-ying Trista" userId="37e067b5-9e92-428c-a064-ed0df3de1e0a" providerId="ADAL" clId="{F751DE47-E614-4E89-8CA0-F0FE0548FB82}" dt="2018-05-05T10:55:02.307" v="281" actId="1076"/>
          <ac:spMkLst>
            <pc:docMk/>
            <pc:sldMk cId="3365344754" sldId="417"/>
            <ac:spMk id="35" creationId="{6D538BFA-BA88-4812-941F-A7BC59F605F6}"/>
          </ac:spMkLst>
        </pc:spChg>
        <pc:spChg chg="del">
          <ac:chgData name="LI, Kit-ying Trista" userId="37e067b5-9e92-428c-a064-ed0df3de1e0a" providerId="ADAL" clId="{F751DE47-E614-4E89-8CA0-F0FE0548FB82}" dt="2018-05-05T09:10:50.793" v="5" actId="478"/>
          <ac:spMkLst>
            <pc:docMk/>
            <pc:sldMk cId="3365344754" sldId="417"/>
            <ac:spMk id="36" creationId="{33B7D9CA-9063-4E58-A16A-4F0C3D98F980}"/>
          </ac:spMkLst>
        </pc:spChg>
        <pc:spChg chg="add mod">
          <ac:chgData name="LI, Kit-ying Trista" userId="37e067b5-9e92-428c-a064-ed0df3de1e0a" providerId="ADAL" clId="{F751DE47-E614-4E89-8CA0-F0FE0548FB82}" dt="2018-05-05T09:36:13.594" v="38" actId="1076"/>
          <ac:spMkLst>
            <pc:docMk/>
            <pc:sldMk cId="3365344754" sldId="417"/>
            <ac:spMk id="37" creationId="{F5FDBF89-0BB9-4141-A096-2A9D28635145}"/>
          </ac:spMkLst>
        </pc:spChg>
        <pc:spChg chg="add mod">
          <ac:chgData name="LI, Kit-ying Trista" userId="37e067b5-9e92-428c-a064-ed0df3de1e0a" providerId="ADAL" clId="{F751DE47-E614-4E89-8CA0-F0FE0548FB82}" dt="2018-05-05T09:36:03.799" v="34" actId="14100"/>
          <ac:spMkLst>
            <pc:docMk/>
            <pc:sldMk cId="3365344754" sldId="417"/>
            <ac:spMk id="38" creationId="{0CBA540E-6B0C-4F9C-9788-0AA5EE1AE48F}"/>
          </ac:spMkLst>
        </pc:spChg>
        <pc:spChg chg="add mod">
          <ac:chgData name="LI, Kit-ying Trista" userId="37e067b5-9e92-428c-a064-ed0df3de1e0a" providerId="ADAL" clId="{F751DE47-E614-4E89-8CA0-F0FE0548FB82}" dt="2018-05-05T09:35:25.284" v="25" actId="14100"/>
          <ac:spMkLst>
            <pc:docMk/>
            <pc:sldMk cId="3365344754" sldId="417"/>
            <ac:spMk id="39" creationId="{F3F15BD5-90F7-46FC-A5B6-576CA37630D3}"/>
          </ac:spMkLst>
        </pc:spChg>
        <pc:grpChg chg="add mod">
          <ac:chgData name="LI, Kit-ying Trista" userId="37e067b5-9e92-428c-a064-ed0df3de1e0a" providerId="ADAL" clId="{F751DE47-E614-4E89-8CA0-F0FE0548FB82}" dt="2018-05-05T10:54:47.927" v="278" actId="1076"/>
          <ac:grpSpMkLst>
            <pc:docMk/>
            <pc:sldMk cId="3365344754" sldId="417"/>
            <ac:grpSpMk id="2" creationId="{8827B8C4-D2CD-4C13-A4B7-CECC010E94A9}"/>
          </ac:grpSpMkLst>
        </pc:grpChg>
        <pc:grpChg chg="add mod">
          <ac:chgData name="LI, Kit-ying Trista" userId="37e067b5-9e92-428c-a064-ed0df3de1e0a" providerId="ADAL" clId="{F751DE47-E614-4E89-8CA0-F0FE0548FB82}" dt="2018-05-05T09:11:16.947" v="9" actId="164"/>
          <ac:grpSpMkLst>
            <pc:docMk/>
            <pc:sldMk cId="3365344754" sldId="417"/>
            <ac:grpSpMk id="12" creationId="{BB620FB5-59C0-4C8E-B4AD-4BE068F5E4D3}"/>
          </ac:grpSpMkLst>
        </pc:grpChg>
        <pc:grpChg chg="add mod">
          <ac:chgData name="LI, Kit-ying Trista" userId="37e067b5-9e92-428c-a064-ed0df3de1e0a" providerId="ADAL" clId="{F751DE47-E614-4E89-8CA0-F0FE0548FB82}" dt="2018-05-05T10:54:16.412" v="271" actId="113"/>
          <ac:grpSpMkLst>
            <pc:docMk/>
            <pc:sldMk cId="3365344754" sldId="417"/>
            <ac:grpSpMk id="16" creationId="{1716C2F4-0BBD-4067-834F-3FFF9DBEFC23}"/>
          </ac:grpSpMkLst>
        </pc:grpChg>
        <pc:grpChg chg="add mod">
          <ac:chgData name="LI, Kit-ying Trista" userId="37e067b5-9e92-428c-a064-ed0df3de1e0a" providerId="ADAL" clId="{F751DE47-E614-4E89-8CA0-F0FE0548FB82}" dt="2018-05-05T09:11:16.947" v="9" actId="164"/>
          <ac:grpSpMkLst>
            <pc:docMk/>
            <pc:sldMk cId="3365344754" sldId="417"/>
            <ac:grpSpMk id="23" creationId="{7285C02F-6D64-4265-8D3E-DF673C2CC5A5}"/>
          </ac:grpSpMkLst>
        </pc:grpChg>
        <pc:grpChg chg="add mod">
          <ac:chgData name="LI, Kit-ying Trista" userId="37e067b5-9e92-428c-a064-ed0df3de1e0a" providerId="ADAL" clId="{F751DE47-E614-4E89-8CA0-F0FE0548FB82}" dt="2018-05-05T09:35:44.168" v="28" actId="207"/>
          <ac:grpSpMkLst>
            <pc:docMk/>
            <pc:sldMk cId="3365344754" sldId="417"/>
            <ac:grpSpMk id="29" creationId="{56C83E96-2476-4B17-BA67-B60872D420EF}"/>
          </ac:grpSpMkLst>
        </pc:grpChg>
        <pc:picChg chg="mod">
          <ac:chgData name="LI, Kit-ying Trista" userId="37e067b5-9e92-428c-a064-ed0df3de1e0a" providerId="ADAL" clId="{F751DE47-E614-4E89-8CA0-F0FE0548FB82}" dt="2018-05-06T13:38:49.057" v="785" actId="1076"/>
          <ac:picMkLst>
            <pc:docMk/>
            <pc:sldMk cId="3365344754" sldId="417"/>
            <ac:picMk id="19" creationId="{DB69920D-D29A-4C7C-B811-D36137CFB788}"/>
          </ac:picMkLst>
        </pc:picChg>
        <pc:picChg chg="mod">
          <ac:chgData name="LI, Kit-ying Trista" userId="37e067b5-9e92-428c-a064-ed0df3de1e0a" providerId="ADAL" clId="{F751DE47-E614-4E89-8CA0-F0FE0548FB82}" dt="2018-05-06T13:38:46.357" v="783" actId="1076"/>
          <ac:picMkLst>
            <pc:docMk/>
            <pc:sldMk cId="3365344754" sldId="417"/>
            <ac:picMk id="22" creationId="{2B7BE09E-D981-4B8D-8D40-3ADAB55D31A0}"/>
          </ac:picMkLst>
        </pc:picChg>
        <pc:picChg chg="del">
          <ac:chgData name="LI, Kit-ying Trista" userId="37e067b5-9e92-428c-a064-ed0df3de1e0a" providerId="ADAL" clId="{F751DE47-E614-4E89-8CA0-F0FE0548FB82}" dt="2018-05-05T08:49:49.185" v="1" actId="478"/>
          <ac:picMkLst>
            <pc:docMk/>
            <pc:sldMk cId="3365344754" sldId="417"/>
            <ac:picMk id="3076" creationId="{D8849038-61F2-4C3B-9D75-09D4FC0C220D}"/>
          </ac:picMkLst>
        </pc:picChg>
      </pc:sldChg>
      <pc:sldChg chg="addSp delSp modSp delAnim modAnim">
        <pc:chgData name="LI, Kit-ying Trista" userId="37e067b5-9e92-428c-a064-ed0df3de1e0a" providerId="ADAL" clId="{F751DE47-E614-4E89-8CA0-F0FE0548FB82}" dt="2018-05-05T10:33:10.312" v="270" actId="1076"/>
        <pc:sldMkLst>
          <pc:docMk/>
          <pc:sldMk cId="4129481203" sldId="419"/>
        </pc:sldMkLst>
        <pc:spChg chg="del">
          <ac:chgData name="LI, Kit-ying Trista" userId="37e067b5-9e92-428c-a064-ed0df3de1e0a" providerId="ADAL" clId="{F751DE47-E614-4E89-8CA0-F0FE0548FB82}" dt="2018-05-05T10:33:06.084" v="268" actId="478"/>
          <ac:spMkLst>
            <pc:docMk/>
            <pc:sldMk cId="4129481203" sldId="419"/>
            <ac:spMk id="12" creationId="{00000000-0000-0000-0000-000000000000}"/>
          </ac:spMkLst>
        </pc:spChg>
        <pc:spChg chg="del">
          <ac:chgData name="LI, Kit-ying Trista" userId="37e067b5-9e92-428c-a064-ed0df3de1e0a" providerId="ADAL" clId="{F751DE47-E614-4E89-8CA0-F0FE0548FB82}" dt="2018-05-05T10:33:06.084" v="268" actId="478"/>
          <ac:spMkLst>
            <pc:docMk/>
            <pc:sldMk cId="4129481203" sldId="419"/>
            <ac:spMk id="13" creationId="{00000000-0000-0000-0000-000000000000}"/>
          </ac:spMkLst>
        </pc:spChg>
        <pc:spChg chg="del">
          <ac:chgData name="LI, Kit-ying Trista" userId="37e067b5-9e92-428c-a064-ed0df3de1e0a" providerId="ADAL" clId="{F751DE47-E614-4E89-8CA0-F0FE0548FB82}" dt="2018-05-05T10:33:06.084" v="268" actId="478"/>
          <ac:spMkLst>
            <pc:docMk/>
            <pc:sldMk cId="4129481203" sldId="419"/>
            <ac:spMk id="14" creationId="{00000000-0000-0000-0000-000000000000}"/>
          </ac:spMkLst>
        </pc:spChg>
        <pc:spChg chg="del">
          <ac:chgData name="LI, Kit-ying Trista" userId="37e067b5-9e92-428c-a064-ed0df3de1e0a" providerId="ADAL" clId="{F751DE47-E614-4E89-8CA0-F0FE0548FB82}" dt="2018-05-05T10:33:06.084" v="268" actId="478"/>
          <ac:spMkLst>
            <pc:docMk/>
            <pc:sldMk cId="4129481203" sldId="419"/>
            <ac:spMk id="15" creationId="{00000000-0000-0000-0000-000000000000}"/>
          </ac:spMkLst>
        </pc:spChg>
        <pc:spChg chg="add mod">
          <ac:chgData name="LI, Kit-ying Trista" userId="37e067b5-9e92-428c-a064-ed0df3de1e0a" providerId="ADAL" clId="{F751DE47-E614-4E89-8CA0-F0FE0548FB82}" dt="2018-05-05T10:33:10.312" v="270" actId="1076"/>
          <ac:spMkLst>
            <pc:docMk/>
            <pc:sldMk cId="4129481203" sldId="419"/>
            <ac:spMk id="16" creationId="{818CC76A-FA18-4216-AC94-AF9D2FE0E9A5}"/>
          </ac:spMkLst>
        </pc:spChg>
        <pc:spChg chg="add mod">
          <ac:chgData name="LI, Kit-ying Trista" userId="37e067b5-9e92-428c-a064-ed0df3de1e0a" providerId="ADAL" clId="{F751DE47-E614-4E89-8CA0-F0FE0548FB82}" dt="2018-05-05T10:33:10.312" v="270" actId="1076"/>
          <ac:spMkLst>
            <pc:docMk/>
            <pc:sldMk cId="4129481203" sldId="419"/>
            <ac:spMk id="17" creationId="{C0047291-3967-4A6B-B883-4ADFC84C25EA}"/>
          </ac:spMkLst>
        </pc:spChg>
        <pc:spChg chg="add mod">
          <ac:chgData name="LI, Kit-ying Trista" userId="37e067b5-9e92-428c-a064-ed0df3de1e0a" providerId="ADAL" clId="{F751DE47-E614-4E89-8CA0-F0FE0548FB82}" dt="2018-05-05T10:33:10.312" v="270" actId="1076"/>
          <ac:spMkLst>
            <pc:docMk/>
            <pc:sldMk cId="4129481203" sldId="419"/>
            <ac:spMk id="18" creationId="{922D9CF7-8D82-4DE1-9FFF-4FBD4F684DE2}"/>
          </ac:spMkLst>
        </pc:spChg>
        <pc:spChg chg="add mod">
          <ac:chgData name="LI, Kit-ying Trista" userId="37e067b5-9e92-428c-a064-ed0df3de1e0a" providerId="ADAL" clId="{F751DE47-E614-4E89-8CA0-F0FE0548FB82}" dt="2018-05-05T10:33:10.312" v="270" actId="1076"/>
          <ac:spMkLst>
            <pc:docMk/>
            <pc:sldMk cId="4129481203" sldId="419"/>
            <ac:spMk id="19" creationId="{B9B404EF-5345-4691-9A65-2EF7E5FCAA7B}"/>
          </ac:spMkLst>
        </pc:spChg>
        <pc:spChg chg="add mod">
          <ac:chgData name="LI, Kit-ying Trista" userId="37e067b5-9e92-428c-a064-ed0df3de1e0a" providerId="ADAL" clId="{F751DE47-E614-4E89-8CA0-F0FE0548FB82}" dt="2018-05-05T10:33:10.312" v="270" actId="1076"/>
          <ac:spMkLst>
            <pc:docMk/>
            <pc:sldMk cId="4129481203" sldId="419"/>
            <ac:spMk id="20" creationId="{14FB91C1-B77C-4A30-81CE-E2F01DD332CE}"/>
          </ac:spMkLst>
        </pc:spChg>
        <pc:spChg chg="del">
          <ac:chgData name="LI, Kit-ying Trista" userId="37e067b5-9e92-428c-a064-ed0df3de1e0a" providerId="ADAL" clId="{F751DE47-E614-4E89-8CA0-F0FE0548FB82}" dt="2018-05-05T10:33:03.898" v="267" actId="478"/>
          <ac:spMkLst>
            <pc:docMk/>
            <pc:sldMk cId="4129481203" sldId="419"/>
            <ac:spMk id="21" creationId="{00000000-0000-0000-0000-000000000000}"/>
          </ac:spMkLst>
        </pc:spChg>
        <pc:spChg chg="add mod">
          <ac:chgData name="LI, Kit-ying Trista" userId="37e067b5-9e92-428c-a064-ed0df3de1e0a" providerId="ADAL" clId="{F751DE47-E614-4E89-8CA0-F0FE0548FB82}" dt="2018-05-05T10:33:10.312" v="270" actId="1076"/>
          <ac:spMkLst>
            <pc:docMk/>
            <pc:sldMk cId="4129481203" sldId="419"/>
            <ac:spMk id="22" creationId="{654DC357-D73E-4F46-9139-F57418B049FE}"/>
          </ac:spMkLst>
        </pc:spChg>
        <pc:picChg chg="add mod">
          <ac:chgData name="LI, Kit-ying Trista" userId="37e067b5-9e92-428c-a064-ed0df3de1e0a" providerId="ADAL" clId="{F751DE47-E614-4E89-8CA0-F0FE0548FB82}" dt="2018-05-05T10:33:10.312" v="270" actId="1076"/>
          <ac:picMkLst>
            <pc:docMk/>
            <pc:sldMk cId="4129481203" sldId="419"/>
            <ac:picMk id="23" creationId="{E7B665D6-E3F8-441C-9B9E-04BF719A4E83}"/>
          </ac:picMkLst>
        </pc:picChg>
      </pc:sldChg>
      <pc:sldChg chg="delSp delAnim">
        <pc:chgData name="LI, Kit-ying Trista" userId="37e067b5-9e92-428c-a064-ed0df3de1e0a" providerId="ADAL" clId="{F751DE47-E614-4E89-8CA0-F0FE0548FB82}" dt="2018-05-05T10:31:00.494" v="265" actId="478"/>
        <pc:sldMkLst>
          <pc:docMk/>
          <pc:sldMk cId="825672440" sldId="420"/>
        </pc:sldMkLst>
        <pc:spChg chg="del">
          <ac:chgData name="LI, Kit-ying Trista" userId="37e067b5-9e92-428c-a064-ed0df3de1e0a" providerId="ADAL" clId="{F751DE47-E614-4E89-8CA0-F0FE0548FB82}" dt="2018-05-05T10:31:00.494" v="265" actId="478"/>
          <ac:spMkLst>
            <pc:docMk/>
            <pc:sldMk cId="825672440" sldId="420"/>
            <ac:spMk id="12" creationId="{00000000-0000-0000-0000-000000000000}"/>
          </ac:spMkLst>
        </pc:spChg>
        <pc:spChg chg="del">
          <ac:chgData name="LI, Kit-ying Trista" userId="37e067b5-9e92-428c-a064-ed0df3de1e0a" providerId="ADAL" clId="{F751DE47-E614-4E89-8CA0-F0FE0548FB82}" dt="2018-05-05T10:31:00.494" v="265" actId="478"/>
          <ac:spMkLst>
            <pc:docMk/>
            <pc:sldMk cId="825672440" sldId="420"/>
            <ac:spMk id="14" creationId="{00000000-0000-0000-0000-000000000000}"/>
          </ac:spMkLst>
        </pc:spChg>
        <pc:spChg chg="del">
          <ac:chgData name="LI, Kit-ying Trista" userId="37e067b5-9e92-428c-a064-ed0df3de1e0a" providerId="ADAL" clId="{F751DE47-E614-4E89-8CA0-F0FE0548FB82}" dt="2018-05-05T10:30:58.458" v="264" actId="478"/>
          <ac:spMkLst>
            <pc:docMk/>
            <pc:sldMk cId="825672440" sldId="420"/>
            <ac:spMk id="21" creationId="{00000000-0000-0000-0000-000000000000}"/>
          </ac:spMkLst>
        </pc:spChg>
        <pc:spChg chg="del">
          <ac:chgData name="LI, Kit-ying Trista" userId="37e067b5-9e92-428c-a064-ed0df3de1e0a" providerId="ADAL" clId="{F751DE47-E614-4E89-8CA0-F0FE0548FB82}" dt="2018-05-05T10:31:00.494" v="265" actId="478"/>
          <ac:spMkLst>
            <pc:docMk/>
            <pc:sldMk cId="825672440" sldId="420"/>
            <ac:spMk id="16391" creationId="{00000000-0000-0000-0000-000000000000}"/>
          </ac:spMkLst>
        </pc:spChg>
      </pc:sldChg>
      <pc:sldChg chg="delSp modSp delAnim">
        <pc:chgData name="LI, Kit-ying Trista" userId="37e067b5-9e92-428c-a064-ed0df3de1e0a" providerId="ADAL" clId="{F751DE47-E614-4E89-8CA0-F0FE0548FB82}" dt="2018-05-05T10:32:43.054" v="266" actId="478"/>
        <pc:sldMkLst>
          <pc:docMk/>
          <pc:sldMk cId="3612255550" sldId="421"/>
        </pc:sldMkLst>
        <pc:spChg chg="del mod">
          <ac:chgData name="LI, Kit-ying Trista" userId="37e067b5-9e92-428c-a064-ed0df3de1e0a" providerId="ADAL" clId="{F751DE47-E614-4E89-8CA0-F0FE0548FB82}" dt="2018-05-05T10:30:53.754" v="263" actId="478"/>
          <ac:spMkLst>
            <pc:docMk/>
            <pc:sldMk cId="3612255550" sldId="421"/>
            <ac:spMk id="6" creationId="{00000000-0000-0000-0000-000000000000}"/>
          </ac:spMkLst>
        </pc:spChg>
        <pc:spChg chg="del">
          <ac:chgData name="LI, Kit-ying Trista" userId="37e067b5-9e92-428c-a064-ed0df3de1e0a" providerId="ADAL" clId="{F751DE47-E614-4E89-8CA0-F0FE0548FB82}" dt="2018-05-05T10:32:43.054" v="266" actId="478"/>
          <ac:spMkLst>
            <pc:docMk/>
            <pc:sldMk cId="3612255550" sldId="421"/>
            <ac:spMk id="11" creationId="{00000000-0000-0000-0000-000000000000}"/>
          </ac:spMkLst>
        </pc:spChg>
        <pc:spChg chg="del">
          <ac:chgData name="LI, Kit-ying Trista" userId="37e067b5-9e92-428c-a064-ed0df3de1e0a" providerId="ADAL" clId="{F751DE47-E614-4E89-8CA0-F0FE0548FB82}" dt="2018-05-05T10:32:43.054" v="266" actId="478"/>
          <ac:spMkLst>
            <pc:docMk/>
            <pc:sldMk cId="3612255550" sldId="421"/>
            <ac:spMk id="12" creationId="{00000000-0000-0000-0000-000000000000}"/>
          </ac:spMkLst>
        </pc:spChg>
      </pc:sldChg>
      <pc:sldChg chg="addSp delSp modSp delAnim modAnim">
        <pc:chgData name="LI, Kit-ying Trista" userId="37e067b5-9e92-428c-a064-ed0df3de1e0a" providerId="ADAL" clId="{F751DE47-E614-4E89-8CA0-F0FE0548FB82}" dt="2018-05-06T15:09:18.716" v="823" actId="1076"/>
        <pc:sldMkLst>
          <pc:docMk/>
          <pc:sldMk cId="1188921204" sldId="423"/>
        </pc:sldMkLst>
        <pc:spChg chg="del">
          <ac:chgData name="LI, Kit-ying Trista" userId="37e067b5-9e92-428c-a064-ed0df3de1e0a" providerId="ADAL" clId="{F751DE47-E614-4E89-8CA0-F0FE0548FB82}" dt="2018-05-05T13:20:42.818" v="385" actId="478"/>
          <ac:spMkLst>
            <pc:docMk/>
            <pc:sldMk cId="1188921204" sldId="423"/>
            <ac:spMk id="3" creationId="{00000000-0000-0000-0000-000000000000}"/>
          </ac:spMkLst>
        </pc:spChg>
        <pc:spChg chg="mod">
          <ac:chgData name="LI, Kit-ying Trista" userId="37e067b5-9e92-428c-a064-ed0df3de1e0a" providerId="ADAL" clId="{F751DE47-E614-4E89-8CA0-F0FE0548FB82}" dt="2018-05-05T13:20:53.531" v="387" actId="14100"/>
          <ac:spMkLst>
            <pc:docMk/>
            <pc:sldMk cId="1188921204" sldId="423"/>
            <ac:spMk id="6" creationId="{2813CEDC-E3CB-403B-807B-3D77302E679B}"/>
          </ac:spMkLst>
        </pc:spChg>
        <pc:spChg chg="del mod">
          <ac:chgData name="LI, Kit-ying Trista" userId="37e067b5-9e92-428c-a064-ed0df3de1e0a" providerId="ADAL" clId="{F751DE47-E614-4E89-8CA0-F0FE0548FB82}" dt="2018-05-05T13:03:28.786" v="378" actId="478"/>
          <ac:spMkLst>
            <pc:docMk/>
            <pc:sldMk cId="1188921204" sldId="423"/>
            <ac:spMk id="8" creationId="{A2E594AA-01BB-45EF-B113-472038E6290C}"/>
          </ac:spMkLst>
        </pc:spChg>
        <pc:spChg chg="mod ord">
          <ac:chgData name="LI, Kit-ying Trista" userId="37e067b5-9e92-428c-a064-ed0df3de1e0a" providerId="ADAL" clId="{F751DE47-E614-4E89-8CA0-F0FE0548FB82}" dt="2018-05-05T13:24:32.747" v="545" actId="20577"/>
          <ac:spMkLst>
            <pc:docMk/>
            <pc:sldMk cId="1188921204" sldId="423"/>
            <ac:spMk id="10" creationId="{C3F33035-0BC1-4244-B32A-A5FDB9EF108A}"/>
          </ac:spMkLst>
        </pc:spChg>
        <pc:spChg chg="del">
          <ac:chgData name="LI, Kit-ying Trista" userId="37e067b5-9e92-428c-a064-ed0df3de1e0a" providerId="ADAL" clId="{F751DE47-E614-4E89-8CA0-F0FE0548FB82}" dt="2018-05-05T13:21:39.233" v="517" actId="478"/>
          <ac:spMkLst>
            <pc:docMk/>
            <pc:sldMk cId="1188921204" sldId="423"/>
            <ac:spMk id="11" creationId="{00000000-0000-0000-0000-000000000000}"/>
          </ac:spMkLst>
        </pc:spChg>
        <pc:spChg chg="mod">
          <ac:chgData name="LI, Kit-ying Trista" userId="37e067b5-9e92-428c-a064-ed0df3de1e0a" providerId="ADAL" clId="{F751DE47-E614-4E89-8CA0-F0FE0548FB82}" dt="2018-05-05T13:25:08.863" v="551" actId="14100"/>
          <ac:spMkLst>
            <pc:docMk/>
            <pc:sldMk cId="1188921204" sldId="423"/>
            <ac:spMk id="14" creationId="{A2E594AA-01BB-45EF-B113-472038E6290C}"/>
          </ac:spMkLst>
        </pc:spChg>
        <pc:spChg chg="del">
          <ac:chgData name="LI, Kit-ying Trista" userId="37e067b5-9e92-428c-a064-ed0df3de1e0a" providerId="ADAL" clId="{F751DE47-E614-4E89-8CA0-F0FE0548FB82}" dt="2018-05-05T13:20:34.538" v="381" actId="478"/>
          <ac:spMkLst>
            <pc:docMk/>
            <pc:sldMk cId="1188921204" sldId="423"/>
            <ac:spMk id="15" creationId="{A2E594AA-01BB-45EF-B113-472038E6290C}"/>
          </ac:spMkLst>
        </pc:spChg>
        <pc:spChg chg="mod">
          <ac:chgData name="LI, Kit-ying Trista" userId="37e067b5-9e92-428c-a064-ed0df3de1e0a" providerId="ADAL" clId="{F751DE47-E614-4E89-8CA0-F0FE0548FB82}" dt="2018-05-05T13:24:46.309" v="548" actId="14100"/>
          <ac:spMkLst>
            <pc:docMk/>
            <pc:sldMk cId="1188921204" sldId="423"/>
            <ac:spMk id="16" creationId="{A2E594AA-01BB-45EF-B113-472038E6290C}"/>
          </ac:spMkLst>
        </pc:spChg>
        <pc:spChg chg="mod">
          <ac:chgData name="LI, Kit-ying Trista" userId="37e067b5-9e92-428c-a064-ed0df3de1e0a" providerId="ADAL" clId="{F751DE47-E614-4E89-8CA0-F0FE0548FB82}" dt="2018-05-05T13:25:03.069" v="550" actId="1076"/>
          <ac:spMkLst>
            <pc:docMk/>
            <pc:sldMk cId="1188921204" sldId="423"/>
            <ac:spMk id="17" creationId="{F9447662-ED49-461D-B03C-AB987B2F3801}"/>
          </ac:spMkLst>
        </pc:spChg>
        <pc:spChg chg="mod topLvl">
          <ac:chgData name="LI, Kit-ying Trista" userId="37e067b5-9e92-428c-a064-ed0df3de1e0a" providerId="ADAL" clId="{F751DE47-E614-4E89-8CA0-F0FE0548FB82}" dt="2018-05-06T13:46:14.214" v="786" actId="1076"/>
          <ac:spMkLst>
            <pc:docMk/>
            <pc:sldMk cId="1188921204" sldId="423"/>
            <ac:spMk id="19" creationId="{DD6AD629-6E41-4AF7-8E75-C7130E2C98AC}"/>
          </ac:spMkLst>
        </pc:spChg>
        <pc:spChg chg="mod ord topLvl">
          <ac:chgData name="LI, Kit-ying Trista" userId="37e067b5-9e92-428c-a064-ed0df3de1e0a" providerId="ADAL" clId="{F751DE47-E614-4E89-8CA0-F0FE0548FB82}" dt="2018-05-06T13:47:02.285" v="788" actId="1076"/>
          <ac:spMkLst>
            <pc:docMk/>
            <pc:sldMk cId="1188921204" sldId="423"/>
            <ac:spMk id="20" creationId="{01F24449-7B72-499C-960D-411398A99874}"/>
          </ac:spMkLst>
        </pc:spChg>
        <pc:spChg chg="mod">
          <ac:chgData name="LI, Kit-ying Trista" userId="37e067b5-9e92-428c-a064-ed0df3de1e0a" providerId="ADAL" clId="{F751DE47-E614-4E89-8CA0-F0FE0548FB82}" dt="2018-05-06T13:46:14.214" v="786" actId="1076"/>
          <ac:spMkLst>
            <pc:docMk/>
            <pc:sldMk cId="1188921204" sldId="423"/>
            <ac:spMk id="21" creationId="{765A1720-D0AF-4768-988C-23D274DD4410}"/>
          </ac:spMkLst>
        </pc:spChg>
        <pc:spChg chg="mod">
          <ac:chgData name="LI, Kit-ying Trista" userId="37e067b5-9e92-428c-a064-ed0df3de1e0a" providerId="ADAL" clId="{F751DE47-E614-4E89-8CA0-F0FE0548FB82}" dt="2018-05-06T15:09:18.716" v="823" actId="1076"/>
          <ac:spMkLst>
            <pc:docMk/>
            <pc:sldMk cId="1188921204" sldId="423"/>
            <ac:spMk id="22" creationId="{00000000-0000-0000-0000-000000000000}"/>
          </ac:spMkLst>
        </pc:spChg>
        <pc:spChg chg="del mod">
          <ac:chgData name="LI, Kit-ying Trista" userId="37e067b5-9e92-428c-a064-ed0df3de1e0a" providerId="ADAL" clId="{F751DE47-E614-4E89-8CA0-F0FE0548FB82}" dt="2018-05-05T14:10:41.274" v="556" actId="478"/>
          <ac:spMkLst>
            <pc:docMk/>
            <pc:sldMk cId="1188921204" sldId="423"/>
            <ac:spMk id="26" creationId="{A2E594AA-01BB-45EF-B113-472038E6290C}"/>
          </ac:spMkLst>
        </pc:spChg>
        <pc:spChg chg="del">
          <ac:chgData name="LI, Kit-ying Trista" userId="37e067b5-9e92-428c-a064-ed0df3de1e0a" providerId="ADAL" clId="{F751DE47-E614-4E89-8CA0-F0FE0548FB82}" dt="2018-05-05T14:10:43.849" v="558" actId="478"/>
          <ac:spMkLst>
            <pc:docMk/>
            <pc:sldMk cId="1188921204" sldId="423"/>
            <ac:spMk id="27" creationId="{A2E594AA-01BB-45EF-B113-472038E6290C}"/>
          </ac:spMkLst>
        </pc:spChg>
        <pc:spChg chg="del">
          <ac:chgData name="LI, Kit-ying Trista" userId="37e067b5-9e92-428c-a064-ed0df3de1e0a" providerId="ADAL" clId="{F751DE47-E614-4E89-8CA0-F0FE0548FB82}" dt="2018-05-05T14:10:41.865" v="557" actId="478"/>
          <ac:spMkLst>
            <pc:docMk/>
            <pc:sldMk cId="1188921204" sldId="423"/>
            <ac:spMk id="28" creationId="{A2E594AA-01BB-45EF-B113-472038E6290C}"/>
          </ac:spMkLst>
        </pc:spChg>
        <pc:spChg chg="mod">
          <ac:chgData name="LI, Kit-ying Trista" userId="37e067b5-9e92-428c-a064-ed0df3de1e0a" providerId="ADAL" clId="{F751DE47-E614-4E89-8CA0-F0FE0548FB82}" dt="2018-05-06T13:46:29.660" v="787" actId="1076"/>
          <ac:spMkLst>
            <pc:docMk/>
            <pc:sldMk cId="1188921204" sldId="423"/>
            <ac:spMk id="33" creationId="{EC0A9105-CBE2-43BC-8BDC-DCF4DC6EF818}"/>
          </ac:spMkLst>
        </pc:spChg>
        <pc:spChg chg="mod">
          <ac:chgData name="LI, Kit-ying Trista" userId="37e067b5-9e92-428c-a064-ed0df3de1e0a" providerId="ADAL" clId="{F751DE47-E614-4E89-8CA0-F0FE0548FB82}" dt="2018-05-06T13:46:29.660" v="787" actId="1076"/>
          <ac:spMkLst>
            <pc:docMk/>
            <pc:sldMk cId="1188921204" sldId="423"/>
            <ac:spMk id="34" creationId="{02D53CBE-FFF1-4DF8-B135-800063181730}"/>
          </ac:spMkLst>
        </pc:spChg>
        <pc:spChg chg="mod">
          <ac:chgData name="LI, Kit-ying Trista" userId="37e067b5-9e92-428c-a064-ed0df3de1e0a" providerId="ADAL" clId="{F751DE47-E614-4E89-8CA0-F0FE0548FB82}" dt="2018-05-06T13:46:29.660" v="787" actId="1076"/>
          <ac:spMkLst>
            <pc:docMk/>
            <pc:sldMk cId="1188921204" sldId="423"/>
            <ac:spMk id="35" creationId="{54DAE54F-AC99-4B33-A2D3-06A1B964B3FA}"/>
          </ac:spMkLst>
        </pc:spChg>
        <pc:spChg chg="mod">
          <ac:chgData name="LI, Kit-ying Trista" userId="37e067b5-9e92-428c-a064-ed0df3de1e0a" providerId="ADAL" clId="{F751DE47-E614-4E89-8CA0-F0FE0548FB82}" dt="2018-05-06T13:46:29.660" v="787" actId="1076"/>
          <ac:spMkLst>
            <pc:docMk/>
            <pc:sldMk cId="1188921204" sldId="423"/>
            <ac:spMk id="37" creationId="{D8F7D3CD-8F6A-47CF-AC81-41C1DB4ABEF1}"/>
          </ac:spMkLst>
        </pc:spChg>
        <pc:spChg chg="mod">
          <ac:chgData name="LI, Kit-ying Trista" userId="37e067b5-9e92-428c-a064-ed0df3de1e0a" providerId="ADAL" clId="{F751DE47-E614-4E89-8CA0-F0FE0548FB82}" dt="2018-05-06T13:46:29.660" v="787" actId="1076"/>
          <ac:spMkLst>
            <pc:docMk/>
            <pc:sldMk cId="1188921204" sldId="423"/>
            <ac:spMk id="38" creationId="{67C6DD33-0FEC-4F94-95CE-FCA5A54D8FB5}"/>
          </ac:spMkLst>
        </pc:spChg>
        <pc:spChg chg="mod">
          <ac:chgData name="LI, Kit-ying Trista" userId="37e067b5-9e92-428c-a064-ed0df3de1e0a" providerId="ADAL" clId="{F751DE47-E614-4E89-8CA0-F0FE0548FB82}" dt="2018-05-06T13:46:29.660" v="787" actId="1076"/>
          <ac:spMkLst>
            <pc:docMk/>
            <pc:sldMk cId="1188921204" sldId="423"/>
            <ac:spMk id="40" creationId="{B1A267B1-E716-42B0-80C8-040FC29D4CFF}"/>
          </ac:spMkLst>
        </pc:spChg>
        <pc:spChg chg="mod">
          <ac:chgData name="LI, Kit-ying Trista" userId="37e067b5-9e92-428c-a064-ed0df3de1e0a" providerId="ADAL" clId="{F751DE47-E614-4E89-8CA0-F0FE0548FB82}" dt="2018-05-06T13:46:29.660" v="787" actId="1076"/>
          <ac:spMkLst>
            <pc:docMk/>
            <pc:sldMk cId="1188921204" sldId="423"/>
            <ac:spMk id="41" creationId="{CE30DFAF-5C04-45B2-AE22-EABE9D6FA012}"/>
          </ac:spMkLst>
        </pc:spChg>
        <pc:spChg chg="del">
          <ac:chgData name="LI, Kit-ying Trista" userId="37e067b5-9e92-428c-a064-ed0df3de1e0a" providerId="ADAL" clId="{F751DE47-E614-4E89-8CA0-F0FE0548FB82}" dt="2018-05-05T14:05:47.801" v="552" actId="478"/>
          <ac:spMkLst>
            <pc:docMk/>
            <pc:sldMk cId="1188921204" sldId="423"/>
            <ac:spMk id="45" creationId="{7009064B-CE54-495C-ADA2-16BE745CF455}"/>
          </ac:spMkLst>
        </pc:spChg>
        <pc:spChg chg="del">
          <ac:chgData name="LI, Kit-ying Trista" userId="37e067b5-9e92-428c-a064-ed0df3de1e0a" providerId="ADAL" clId="{F751DE47-E614-4E89-8CA0-F0FE0548FB82}" dt="2018-05-05T14:05:47.801" v="552" actId="478"/>
          <ac:spMkLst>
            <pc:docMk/>
            <pc:sldMk cId="1188921204" sldId="423"/>
            <ac:spMk id="46" creationId="{FDE34740-BA7C-4D21-992A-009EAD30ECF9}"/>
          </ac:spMkLst>
        </pc:spChg>
        <pc:spChg chg="add mod">
          <ac:chgData name="LI, Kit-ying Trista" userId="37e067b5-9e92-428c-a064-ed0df3de1e0a" providerId="ADAL" clId="{F751DE47-E614-4E89-8CA0-F0FE0548FB82}" dt="2018-05-05T13:03:36.923" v="380" actId="1076"/>
          <ac:spMkLst>
            <pc:docMk/>
            <pc:sldMk cId="1188921204" sldId="423"/>
            <ac:spMk id="47" creationId="{C5F8A311-EBAD-4186-AF34-5B169805E10A}"/>
          </ac:spMkLst>
        </pc:spChg>
        <pc:spChg chg="del">
          <ac:chgData name="LI, Kit-ying Trista" userId="37e067b5-9e92-428c-a064-ed0df3de1e0a" providerId="ADAL" clId="{F751DE47-E614-4E89-8CA0-F0FE0548FB82}" dt="2018-05-05T14:05:47.801" v="552" actId="478"/>
          <ac:spMkLst>
            <pc:docMk/>
            <pc:sldMk cId="1188921204" sldId="423"/>
            <ac:spMk id="48" creationId="{EB3925EA-2D09-44D7-AB7A-DFD1DC831262}"/>
          </ac:spMkLst>
        </pc:spChg>
        <pc:spChg chg="del">
          <ac:chgData name="LI, Kit-ying Trista" userId="37e067b5-9e92-428c-a064-ed0df3de1e0a" providerId="ADAL" clId="{F751DE47-E614-4E89-8CA0-F0FE0548FB82}" dt="2018-05-05T14:05:47.801" v="552" actId="478"/>
          <ac:spMkLst>
            <pc:docMk/>
            <pc:sldMk cId="1188921204" sldId="423"/>
            <ac:spMk id="49" creationId="{CF353912-79DC-4BA5-B01C-2EB39FFE819C}"/>
          </ac:spMkLst>
        </pc:spChg>
        <pc:spChg chg="del">
          <ac:chgData name="LI, Kit-ying Trista" userId="37e067b5-9e92-428c-a064-ed0df3de1e0a" providerId="ADAL" clId="{F751DE47-E614-4E89-8CA0-F0FE0548FB82}" dt="2018-05-05T14:05:47.801" v="552" actId="478"/>
          <ac:spMkLst>
            <pc:docMk/>
            <pc:sldMk cId="1188921204" sldId="423"/>
            <ac:spMk id="50" creationId="{3C719623-36A6-4081-B534-BD57FC5307D8}"/>
          </ac:spMkLst>
        </pc:spChg>
        <pc:spChg chg="add mod">
          <ac:chgData name="LI, Kit-ying Trista" userId="37e067b5-9e92-428c-a064-ed0df3de1e0a" providerId="ADAL" clId="{F751DE47-E614-4E89-8CA0-F0FE0548FB82}" dt="2018-05-06T13:46:29.660" v="787" actId="1076"/>
          <ac:spMkLst>
            <pc:docMk/>
            <pc:sldMk cId="1188921204" sldId="423"/>
            <ac:spMk id="51" creationId="{DD5C28C6-C4AF-4B76-A898-11E6AFB8E8A2}"/>
          </ac:spMkLst>
        </pc:spChg>
        <pc:spChg chg="add mod">
          <ac:chgData name="LI, Kit-ying Trista" userId="37e067b5-9e92-428c-a064-ed0df3de1e0a" providerId="ADAL" clId="{F751DE47-E614-4E89-8CA0-F0FE0548FB82}" dt="2018-05-06T13:46:29.660" v="787" actId="1076"/>
          <ac:spMkLst>
            <pc:docMk/>
            <pc:sldMk cId="1188921204" sldId="423"/>
            <ac:spMk id="52" creationId="{A11D03BE-813E-480D-8BC9-89A62D23DB9D}"/>
          </ac:spMkLst>
        </pc:spChg>
        <pc:spChg chg="add mod">
          <ac:chgData name="LI, Kit-ying Trista" userId="37e067b5-9e92-428c-a064-ed0df3de1e0a" providerId="ADAL" clId="{F751DE47-E614-4E89-8CA0-F0FE0548FB82}" dt="2018-05-06T13:46:29.660" v="787" actId="1076"/>
          <ac:spMkLst>
            <pc:docMk/>
            <pc:sldMk cId="1188921204" sldId="423"/>
            <ac:spMk id="53" creationId="{7207A6A1-5A0B-4882-8C44-AA109915558E}"/>
          </ac:spMkLst>
        </pc:spChg>
        <pc:spChg chg="add mod">
          <ac:chgData name="LI, Kit-ying Trista" userId="37e067b5-9e92-428c-a064-ed0df3de1e0a" providerId="ADAL" clId="{F751DE47-E614-4E89-8CA0-F0FE0548FB82}" dt="2018-05-06T13:46:29.660" v="787" actId="1076"/>
          <ac:spMkLst>
            <pc:docMk/>
            <pc:sldMk cId="1188921204" sldId="423"/>
            <ac:spMk id="54" creationId="{9058FAC1-B713-4AAC-858B-B6FD93B8701D}"/>
          </ac:spMkLst>
        </pc:spChg>
        <pc:spChg chg="add mod">
          <ac:chgData name="LI, Kit-ying Trista" userId="37e067b5-9e92-428c-a064-ed0df3de1e0a" providerId="ADAL" clId="{F751DE47-E614-4E89-8CA0-F0FE0548FB82}" dt="2018-05-06T13:46:29.660" v="787" actId="1076"/>
          <ac:spMkLst>
            <pc:docMk/>
            <pc:sldMk cId="1188921204" sldId="423"/>
            <ac:spMk id="55" creationId="{BFCF71D0-AA26-4036-B84F-230AE47E041A}"/>
          </ac:spMkLst>
        </pc:spChg>
        <pc:spChg chg="add mod">
          <ac:chgData name="LI, Kit-ying Trista" userId="37e067b5-9e92-428c-a064-ed0df3de1e0a" providerId="ADAL" clId="{F751DE47-E614-4E89-8CA0-F0FE0548FB82}" dt="2018-05-06T13:46:29.660" v="787" actId="1076"/>
          <ac:spMkLst>
            <pc:docMk/>
            <pc:sldMk cId="1188921204" sldId="423"/>
            <ac:spMk id="56" creationId="{8CEB6FCC-D77F-4C96-B34B-315FB4E77CC7}"/>
          </ac:spMkLst>
        </pc:spChg>
        <pc:spChg chg="add mod">
          <ac:chgData name="LI, Kit-ying Trista" userId="37e067b5-9e92-428c-a064-ed0df3de1e0a" providerId="ADAL" clId="{F751DE47-E614-4E89-8CA0-F0FE0548FB82}" dt="2018-05-06T13:46:14.214" v="786" actId="1076"/>
          <ac:spMkLst>
            <pc:docMk/>
            <pc:sldMk cId="1188921204" sldId="423"/>
            <ac:spMk id="57" creationId="{B4BCEE59-8280-401A-A284-04715131D809}"/>
          </ac:spMkLst>
        </pc:spChg>
        <pc:spChg chg="add mod ord">
          <ac:chgData name="LI, Kit-ying Trista" userId="37e067b5-9e92-428c-a064-ed0df3de1e0a" providerId="ADAL" clId="{F751DE47-E614-4E89-8CA0-F0FE0548FB82}" dt="2018-05-06T13:46:14.214" v="786" actId="1076"/>
          <ac:spMkLst>
            <pc:docMk/>
            <pc:sldMk cId="1188921204" sldId="423"/>
            <ac:spMk id="58" creationId="{0D274CD7-59F1-4841-B5EF-808061BB45D4}"/>
          </ac:spMkLst>
        </pc:spChg>
        <pc:grpChg chg="del mod">
          <ac:chgData name="LI, Kit-ying Trista" userId="37e067b5-9e92-428c-a064-ed0df3de1e0a" providerId="ADAL" clId="{F751DE47-E614-4E89-8CA0-F0FE0548FB82}" dt="2018-05-05T15:16:55.471" v="666" actId="165"/>
          <ac:grpSpMkLst>
            <pc:docMk/>
            <pc:sldMk cId="1188921204" sldId="423"/>
            <ac:grpSpMk id="18" creationId="{36968BC1-57C5-4B0E-A9F2-8553742025D4}"/>
          </ac:grpSpMkLst>
        </pc:grpChg>
        <pc:grpChg chg="del">
          <ac:chgData name="LI, Kit-ying Trista" userId="37e067b5-9e92-428c-a064-ed0df3de1e0a" providerId="ADAL" clId="{F751DE47-E614-4E89-8CA0-F0FE0548FB82}" dt="2018-05-05T14:05:47.801" v="552" actId="478"/>
          <ac:grpSpMkLst>
            <pc:docMk/>
            <pc:sldMk cId="1188921204" sldId="423"/>
            <ac:grpSpMk id="42" creationId="{191297D2-D710-405B-91B1-937AB0EAE08C}"/>
          </ac:grpSpMkLst>
        </pc:grpChg>
      </pc:sldChg>
      <pc:sldChg chg="addSp delSp modSp ord delAnim modAnim">
        <pc:chgData name="LI, Kit-ying Trista" userId="37e067b5-9e92-428c-a064-ed0df3de1e0a" providerId="ADAL" clId="{F751DE47-E614-4E89-8CA0-F0FE0548FB82}" dt="2018-05-06T15:33:36.997" v="889" actId="1076"/>
        <pc:sldMkLst>
          <pc:docMk/>
          <pc:sldMk cId="3403149577" sldId="425"/>
        </pc:sldMkLst>
        <pc:spChg chg="del mod">
          <ac:chgData name="LI, Kit-ying Trista" userId="37e067b5-9e92-428c-a064-ed0df3de1e0a" providerId="ADAL" clId="{F751DE47-E614-4E89-8CA0-F0FE0548FB82}" dt="2018-05-06T15:33:33.134" v="888" actId="478"/>
          <ac:spMkLst>
            <pc:docMk/>
            <pc:sldMk cId="3403149577" sldId="425"/>
            <ac:spMk id="2" creationId="{BE8BE1F4-6E23-421D-81FB-88B8D91ECD85}"/>
          </ac:spMkLst>
        </pc:spChg>
        <pc:spChg chg="mod">
          <ac:chgData name="LI, Kit-ying Trista" userId="37e067b5-9e92-428c-a064-ed0df3de1e0a" providerId="ADAL" clId="{F751DE47-E614-4E89-8CA0-F0FE0548FB82}" dt="2018-05-05T15:55:09.197" v="716" actId="14100"/>
          <ac:spMkLst>
            <pc:docMk/>
            <pc:sldMk cId="3403149577" sldId="425"/>
            <ac:spMk id="3" creationId="{00000000-0000-0000-0000-000000000000}"/>
          </ac:spMkLst>
        </pc:spChg>
        <pc:spChg chg="del mod">
          <ac:chgData name="LI, Kit-ying Trista" userId="37e067b5-9e92-428c-a064-ed0df3de1e0a" providerId="ADAL" clId="{F751DE47-E614-4E89-8CA0-F0FE0548FB82}" dt="2018-05-06T15:33:25.956" v="883" actId="1076"/>
          <ac:spMkLst>
            <pc:docMk/>
            <pc:sldMk cId="3403149577" sldId="425"/>
            <ac:spMk id="4" creationId="{9BCF4DA0-C65F-4451-9F02-2060A370B946}"/>
          </ac:spMkLst>
        </pc:spChg>
        <pc:spChg chg="mod">
          <ac:chgData name="LI, Kit-ying Trista" userId="37e067b5-9e92-428c-a064-ed0df3de1e0a" providerId="ADAL" clId="{F751DE47-E614-4E89-8CA0-F0FE0548FB82}" dt="2018-05-06T15:33:36.997" v="889" actId="1076"/>
          <ac:spMkLst>
            <pc:docMk/>
            <pc:sldMk cId="3403149577" sldId="425"/>
            <ac:spMk id="13" creationId="{33941751-CBCE-43BA-B004-181F769B623A}"/>
          </ac:spMkLst>
        </pc:spChg>
        <pc:spChg chg="del mod">
          <ac:chgData name="LI, Kit-ying Trista" userId="37e067b5-9e92-428c-a064-ed0df3de1e0a" providerId="ADAL" clId="{F751DE47-E614-4E89-8CA0-F0FE0548FB82}" dt="2018-05-06T13:54:54.375" v="791" actId="478"/>
          <ac:spMkLst>
            <pc:docMk/>
            <pc:sldMk cId="3403149577" sldId="425"/>
            <ac:spMk id="14" creationId="{A848D051-FC97-4385-BDBE-7FD18FD106E4}"/>
          </ac:spMkLst>
        </pc:spChg>
        <pc:spChg chg="del mod">
          <ac:chgData name="LI, Kit-ying Trista" userId="37e067b5-9e92-428c-a064-ed0df3de1e0a" providerId="ADAL" clId="{F751DE47-E614-4E89-8CA0-F0FE0548FB82}" dt="2018-05-06T13:54:53.131" v="790" actId="478"/>
          <ac:spMkLst>
            <pc:docMk/>
            <pc:sldMk cId="3403149577" sldId="425"/>
            <ac:spMk id="16" creationId="{DC7B43CD-C8EF-4299-8348-D081DBDC7758}"/>
          </ac:spMkLst>
        </pc:spChg>
        <pc:spChg chg="del mod">
          <ac:chgData name="LI, Kit-ying Trista" userId="37e067b5-9e92-428c-a064-ed0df3de1e0a" providerId="ADAL" clId="{F751DE47-E614-4E89-8CA0-F0FE0548FB82}" dt="2018-05-06T15:33:21.544" v="881" actId="478"/>
          <ac:spMkLst>
            <pc:docMk/>
            <pc:sldMk cId="3403149577" sldId="425"/>
            <ac:spMk id="17" creationId="{E4C00A62-9BB1-408F-9637-9A01AD42F5DA}"/>
          </ac:spMkLst>
        </pc:spChg>
        <pc:spChg chg="del mod">
          <ac:chgData name="LI, Kit-ying Trista" userId="37e067b5-9e92-428c-a064-ed0df3de1e0a" providerId="ADAL" clId="{F751DE47-E614-4E89-8CA0-F0FE0548FB82}" dt="2018-05-06T15:33:31.560" v="887" actId="478"/>
          <ac:spMkLst>
            <pc:docMk/>
            <pc:sldMk cId="3403149577" sldId="425"/>
            <ac:spMk id="18" creationId="{D4CFCDE3-D1E1-4396-9230-4047C44210AC}"/>
          </ac:spMkLst>
        </pc:spChg>
        <pc:spChg chg="del mod">
          <ac:chgData name="LI, Kit-ying Trista" userId="37e067b5-9e92-428c-a064-ed0df3de1e0a" providerId="ADAL" clId="{F751DE47-E614-4E89-8CA0-F0FE0548FB82}" dt="2018-05-06T15:33:31.097" v="886" actId="478"/>
          <ac:spMkLst>
            <pc:docMk/>
            <pc:sldMk cId="3403149577" sldId="425"/>
            <ac:spMk id="19" creationId="{53E20C37-C239-491B-8403-4CB50FCBDE63}"/>
          </ac:spMkLst>
        </pc:spChg>
        <pc:spChg chg="add mod">
          <ac:chgData name="LI, Kit-ying Trista" userId="37e067b5-9e92-428c-a064-ed0df3de1e0a" providerId="ADAL" clId="{F751DE47-E614-4E89-8CA0-F0FE0548FB82}" dt="2018-05-06T14:13:41.120" v="818" actId="113"/>
          <ac:spMkLst>
            <pc:docMk/>
            <pc:sldMk cId="3403149577" sldId="425"/>
            <ac:spMk id="20" creationId="{5F04D1C3-9D65-4C8A-AE9C-EE66CC619D35}"/>
          </ac:spMkLst>
        </pc:spChg>
        <pc:spChg chg="del mod">
          <ac:chgData name="LI, Kit-ying Trista" userId="37e067b5-9e92-428c-a064-ed0df3de1e0a" providerId="ADAL" clId="{F751DE47-E614-4E89-8CA0-F0FE0548FB82}" dt="2018-05-05T15:52:08.527" v="691" actId="478"/>
          <ac:spMkLst>
            <pc:docMk/>
            <pc:sldMk cId="3403149577" sldId="425"/>
            <ac:spMk id="21" creationId="{8DEAE7BF-D276-4306-A2C4-C2181423CFB4}"/>
          </ac:spMkLst>
        </pc:spChg>
        <pc:spChg chg="add mod">
          <ac:chgData name="LI, Kit-ying Trista" userId="37e067b5-9e92-428c-a064-ed0df3de1e0a" providerId="ADAL" clId="{F751DE47-E614-4E89-8CA0-F0FE0548FB82}" dt="2018-05-06T15:33:18.348" v="880" actId="14100"/>
          <ac:spMkLst>
            <pc:docMk/>
            <pc:sldMk cId="3403149577" sldId="425"/>
            <ac:spMk id="21" creationId="{98EC8708-288E-4099-87EC-54B8C0295482}"/>
          </ac:spMkLst>
        </pc:spChg>
        <pc:picChg chg="del mod">
          <ac:chgData name="LI, Kit-ying Trista" userId="37e067b5-9e92-428c-a064-ed0df3de1e0a" providerId="ADAL" clId="{F751DE47-E614-4E89-8CA0-F0FE0548FB82}" dt="2018-05-05T15:52:11.846" v="693" actId="478"/>
          <ac:picMkLst>
            <pc:docMk/>
            <pc:sldMk cId="3403149577" sldId="425"/>
            <ac:picMk id="12" creationId="{4B719E8E-1855-49EA-8FC2-592421FFACED}"/>
          </ac:picMkLst>
        </pc:picChg>
        <pc:picChg chg="add">
          <ac:chgData name="LI, Kit-ying Trista" userId="37e067b5-9e92-428c-a064-ed0df3de1e0a" providerId="ADAL" clId="{F751DE47-E614-4E89-8CA0-F0FE0548FB82}" dt="2018-05-05T15:57:20.346" v="738" actId="2696"/>
          <ac:picMkLst>
            <pc:docMk/>
            <pc:sldMk cId="3403149577" sldId="425"/>
            <ac:picMk id="24" creationId="{C6C6E380-B776-486F-9179-EAA91B65D783}"/>
          </ac:picMkLst>
        </pc:picChg>
        <pc:cxnChg chg="del mod">
          <ac:chgData name="LI, Kit-ying Trista" userId="37e067b5-9e92-428c-a064-ed0df3de1e0a" providerId="ADAL" clId="{F751DE47-E614-4E89-8CA0-F0FE0548FB82}" dt="2018-05-06T15:33:22.594" v="882" actId="478"/>
          <ac:cxnSpMkLst>
            <pc:docMk/>
            <pc:sldMk cId="3403149577" sldId="425"/>
            <ac:cxnSpMk id="8" creationId="{2FF9E5CA-5605-4852-B708-16F6ABA91746}"/>
          </ac:cxnSpMkLst>
        </pc:cxnChg>
        <pc:cxnChg chg="del mod">
          <ac:chgData name="LI, Kit-ying Trista" userId="37e067b5-9e92-428c-a064-ed0df3de1e0a" providerId="ADAL" clId="{F751DE47-E614-4E89-8CA0-F0FE0548FB82}" dt="2018-05-06T15:33:27.326" v="884" actId="478"/>
          <ac:cxnSpMkLst>
            <pc:docMk/>
            <pc:sldMk cId="3403149577" sldId="425"/>
            <ac:cxnSpMk id="23" creationId="{325812B9-94AF-4BC1-B52E-A9785C248926}"/>
          </ac:cxnSpMkLst>
        </pc:cxnChg>
      </pc:sldChg>
      <pc:sldChg chg="addSp delSp modSp delAnim modAnim">
        <pc:chgData name="LI, Kit-ying Trista" userId="37e067b5-9e92-428c-a064-ed0df3de1e0a" providerId="ADAL" clId="{F751DE47-E614-4E89-8CA0-F0FE0548FB82}" dt="2018-05-06T15:34:12.950" v="895" actId="13822"/>
        <pc:sldMkLst>
          <pc:docMk/>
          <pc:sldMk cId="1719820599" sldId="426"/>
        </pc:sldMkLst>
        <pc:spChg chg="add mod">
          <ac:chgData name="LI, Kit-ying Trista" userId="37e067b5-9e92-428c-a064-ed0df3de1e0a" providerId="ADAL" clId="{F751DE47-E614-4E89-8CA0-F0FE0548FB82}" dt="2018-05-06T15:32:37.413" v="876" actId="1076"/>
          <ac:spMkLst>
            <pc:docMk/>
            <pc:sldMk cId="1719820599" sldId="426"/>
            <ac:spMk id="2" creationId="{A61D7416-0F2F-4081-857F-8A412767A297}"/>
          </ac:spMkLst>
        </pc:spChg>
        <pc:spChg chg="mod">
          <ac:chgData name="LI, Kit-ying Trista" userId="37e067b5-9e92-428c-a064-ed0df3de1e0a" providerId="ADAL" clId="{F751DE47-E614-4E89-8CA0-F0FE0548FB82}" dt="2018-05-06T15:32:33.002" v="875" actId="14100"/>
          <ac:spMkLst>
            <pc:docMk/>
            <pc:sldMk cId="1719820599" sldId="426"/>
            <ac:spMk id="3" creationId="{00000000-0000-0000-0000-000000000000}"/>
          </ac:spMkLst>
        </pc:spChg>
        <pc:spChg chg="add">
          <ac:chgData name="LI, Kit-ying Trista" userId="37e067b5-9e92-428c-a064-ed0df3de1e0a" providerId="ADAL" clId="{F751DE47-E614-4E89-8CA0-F0FE0548FB82}" dt="2018-05-06T14:03:29.659" v="807" actId="13822"/>
          <ac:spMkLst>
            <pc:docMk/>
            <pc:sldMk cId="1719820599" sldId="426"/>
            <ac:spMk id="16" creationId="{E0F34C05-F9EE-4969-8DE2-A0BE01420EFA}"/>
          </ac:spMkLst>
        </pc:spChg>
        <pc:spChg chg="del mod">
          <ac:chgData name="LI, Kit-ying Trista" userId="37e067b5-9e92-428c-a064-ed0df3de1e0a" providerId="ADAL" clId="{F751DE47-E614-4E89-8CA0-F0FE0548FB82}" dt="2018-05-05T16:00:49.942" v="760" actId="478"/>
          <ac:spMkLst>
            <pc:docMk/>
            <pc:sldMk cId="1719820599" sldId="426"/>
            <ac:spMk id="17" creationId="{7AF8BE48-B2AD-4556-BAAC-B247FCE2B2A2}"/>
          </ac:spMkLst>
        </pc:spChg>
        <pc:spChg chg="add mod">
          <ac:chgData name="LI, Kit-ying Trista" userId="37e067b5-9e92-428c-a064-ed0df3de1e0a" providerId="ADAL" clId="{F751DE47-E614-4E89-8CA0-F0FE0548FB82}" dt="2018-05-06T15:33:43.293" v="891" actId="1076"/>
          <ac:spMkLst>
            <pc:docMk/>
            <pc:sldMk cId="1719820599" sldId="426"/>
            <ac:spMk id="18" creationId="{B953D900-28C9-4604-8CC2-A649916043AC}"/>
          </ac:spMkLst>
        </pc:spChg>
        <pc:spChg chg="del mod">
          <ac:chgData name="LI, Kit-ying Trista" userId="37e067b5-9e92-428c-a064-ed0df3de1e0a" providerId="ADAL" clId="{F751DE47-E614-4E89-8CA0-F0FE0548FB82}" dt="2018-05-05T16:00:41.527" v="758" actId="478"/>
          <ac:spMkLst>
            <pc:docMk/>
            <pc:sldMk cId="1719820599" sldId="426"/>
            <ac:spMk id="18" creationId="{10241505-5850-4241-8864-CD54BA429907}"/>
          </ac:spMkLst>
        </pc:spChg>
        <pc:spChg chg="del">
          <ac:chgData name="LI, Kit-ying Trista" userId="37e067b5-9e92-428c-a064-ed0df3de1e0a" providerId="ADAL" clId="{F751DE47-E614-4E89-8CA0-F0FE0548FB82}" dt="2018-05-05T15:59:28.135" v="742" actId="478"/>
          <ac:spMkLst>
            <pc:docMk/>
            <pc:sldMk cId="1719820599" sldId="426"/>
            <ac:spMk id="19" creationId="{86EA5DBA-0EE7-4CE1-9E89-ECD3D1D02CA4}"/>
          </ac:spMkLst>
        </pc:spChg>
        <pc:spChg chg="del mod">
          <ac:chgData name="LI, Kit-ying Trista" userId="37e067b5-9e92-428c-a064-ed0df3de1e0a" providerId="ADAL" clId="{F751DE47-E614-4E89-8CA0-F0FE0548FB82}" dt="2018-05-05T16:00:58.745" v="763" actId="478"/>
          <ac:spMkLst>
            <pc:docMk/>
            <pc:sldMk cId="1719820599" sldId="426"/>
            <ac:spMk id="20" creationId="{C350A763-4F40-44EC-9B5D-BA36593F7C1A}"/>
          </ac:spMkLst>
        </pc:spChg>
        <pc:spChg chg="del">
          <ac:chgData name="LI, Kit-ying Trista" userId="37e067b5-9e92-428c-a064-ed0df3de1e0a" providerId="ADAL" clId="{F751DE47-E614-4E89-8CA0-F0FE0548FB82}" dt="2018-05-05T15:57:09.394" v="735" actId="478"/>
          <ac:spMkLst>
            <pc:docMk/>
            <pc:sldMk cId="1719820599" sldId="426"/>
            <ac:spMk id="21" creationId="{8DEAE7BF-D276-4306-A2C4-C2181423CFB4}"/>
          </ac:spMkLst>
        </pc:spChg>
        <pc:spChg chg="add del mod">
          <ac:chgData name="LI, Kit-ying Trista" userId="37e067b5-9e92-428c-a064-ed0df3de1e0a" providerId="ADAL" clId="{F751DE47-E614-4E89-8CA0-F0FE0548FB82}" dt="2018-05-06T14:03:28.593" v="806" actId="478"/>
          <ac:spMkLst>
            <pc:docMk/>
            <pc:sldMk cId="1719820599" sldId="426"/>
            <ac:spMk id="23" creationId="{7DA1C66D-9849-4940-AB77-FEA9AED4ADCD}"/>
          </ac:spMkLst>
        </pc:spChg>
        <pc:spChg chg="del mod">
          <ac:chgData name="LI, Kit-ying Trista" userId="37e067b5-9e92-428c-a064-ed0df3de1e0a" providerId="ADAL" clId="{F751DE47-E614-4E89-8CA0-F0FE0548FB82}" dt="2018-05-05T16:00:44.919" v="759" actId="478"/>
          <ac:spMkLst>
            <pc:docMk/>
            <pc:sldMk cId="1719820599" sldId="426"/>
            <ac:spMk id="24" creationId="{7293AD61-33AD-4F8B-9DD7-5651C12AA595}"/>
          </ac:spMkLst>
        </pc:spChg>
        <pc:spChg chg="del">
          <ac:chgData name="LI, Kit-ying Trista" userId="37e067b5-9e92-428c-a064-ed0df3de1e0a" providerId="ADAL" clId="{F751DE47-E614-4E89-8CA0-F0FE0548FB82}" dt="2018-05-05T16:00:39.030" v="757" actId="478"/>
          <ac:spMkLst>
            <pc:docMk/>
            <pc:sldMk cId="1719820599" sldId="426"/>
            <ac:spMk id="25" creationId="{B0344912-3101-460D-8832-52963220719C}"/>
          </ac:spMkLst>
        </pc:spChg>
        <pc:spChg chg="mod">
          <ac:chgData name="LI, Kit-ying Trista" userId="37e067b5-9e92-428c-a064-ed0df3de1e0a" providerId="ADAL" clId="{F751DE47-E614-4E89-8CA0-F0FE0548FB82}" dt="2018-05-06T15:32:37.413" v="876" actId="1076"/>
          <ac:spMkLst>
            <pc:docMk/>
            <pc:sldMk cId="1719820599" sldId="426"/>
            <ac:spMk id="26" creationId="{38AF4D34-3B04-46CF-8109-336815B9B366}"/>
          </ac:spMkLst>
        </pc:spChg>
        <pc:spChg chg="mod">
          <ac:chgData name="LI, Kit-ying Trista" userId="37e067b5-9e92-428c-a064-ed0df3de1e0a" providerId="ADAL" clId="{F751DE47-E614-4E89-8CA0-F0FE0548FB82}" dt="2018-05-06T15:32:41.148" v="877" actId="1076"/>
          <ac:spMkLst>
            <pc:docMk/>
            <pc:sldMk cId="1719820599" sldId="426"/>
            <ac:spMk id="27" creationId="{FA178198-A043-42C9-86DB-5C635FA39743}"/>
          </ac:spMkLst>
        </pc:spChg>
        <pc:spChg chg="add mod ord topLvl">
          <ac:chgData name="LI, Kit-ying Trista" userId="37e067b5-9e92-428c-a064-ed0df3de1e0a" providerId="ADAL" clId="{F751DE47-E614-4E89-8CA0-F0FE0548FB82}" dt="2018-05-06T15:32:37.413" v="876" actId="1076"/>
          <ac:spMkLst>
            <pc:docMk/>
            <pc:sldMk cId="1719820599" sldId="426"/>
            <ac:spMk id="31" creationId="{FBD96B62-817A-4DB1-A81D-EF765C46B749}"/>
          </ac:spMkLst>
        </pc:spChg>
        <pc:spChg chg="add mod ord topLvl">
          <ac:chgData name="LI, Kit-ying Trista" userId="37e067b5-9e92-428c-a064-ed0df3de1e0a" providerId="ADAL" clId="{F751DE47-E614-4E89-8CA0-F0FE0548FB82}" dt="2018-05-06T15:32:37.413" v="876" actId="1076"/>
          <ac:spMkLst>
            <pc:docMk/>
            <pc:sldMk cId="1719820599" sldId="426"/>
            <ac:spMk id="32" creationId="{F25BA426-7995-4487-824F-895F8DD44A09}"/>
          </ac:spMkLst>
        </pc:spChg>
        <pc:spChg chg="add mod topLvl">
          <ac:chgData name="LI, Kit-ying Trista" userId="37e067b5-9e92-428c-a064-ed0df3de1e0a" providerId="ADAL" clId="{F751DE47-E614-4E89-8CA0-F0FE0548FB82}" dt="2018-05-06T15:32:37.413" v="876" actId="1076"/>
          <ac:spMkLst>
            <pc:docMk/>
            <pc:sldMk cId="1719820599" sldId="426"/>
            <ac:spMk id="33" creationId="{7F9F77DD-22B4-4259-A255-038B8291BB00}"/>
          </ac:spMkLst>
        </pc:spChg>
        <pc:spChg chg="add mod topLvl">
          <ac:chgData name="LI, Kit-ying Trista" userId="37e067b5-9e92-428c-a064-ed0df3de1e0a" providerId="ADAL" clId="{F751DE47-E614-4E89-8CA0-F0FE0548FB82}" dt="2018-05-06T15:32:37.413" v="876" actId="1076"/>
          <ac:spMkLst>
            <pc:docMk/>
            <pc:sldMk cId="1719820599" sldId="426"/>
            <ac:spMk id="34" creationId="{EE2F7356-67A0-4D9C-86A4-2402AB78A814}"/>
          </ac:spMkLst>
        </pc:spChg>
        <pc:spChg chg="add del mod topLvl">
          <ac:chgData name="LI, Kit-ying Trista" userId="37e067b5-9e92-428c-a064-ed0df3de1e0a" providerId="ADAL" clId="{F751DE47-E614-4E89-8CA0-F0FE0548FB82}" dt="2018-05-06T15:21:59.411" v="853" actId="478"/>
          <ac:spMkLst>
            <pc:docMk/>
            <pc:sldMk cId="1719820599" sldId="426"/>
            <ac:spMk id="35" creationId="{EC9781AA-2639-4BAE-B306-F560EAAF4E7E}"/>
          </ac:spMkLst>
        </pc:spChg>
        <pc:grpChg chg="add del mod">
          <ac:chgData name="LI, Kit-ying Trista" userId="37e067b5-9e92-428c-a064-ed0df3de1e0a" providerId="ADAL" clId="{F751DE47-E614-4E89-8CA0-F0FE0548FB82}" dt="2018-05-05T16:00:02.193" v="749" actId="165"/>
          <ac:grpSpMkLst>
            <pc:docMk/>
            <pc:sldMk cId="1719820599" sldId="426"/>
            <ac:grpSpMk id="2" creationId="{7FC5B989-AC24-4B74-B19D-E03381A8A123}"/>
          </ac:grpSpMkLst>
        </pc:grpChg>
        <pc:picChg chg="del">
          <ac:chgData name="LI, Kit-ying Trista" userId="37e067b5-9e92-428c-a064-ed0df3de1e0a" providerId="ADAL" clId="{F751DE47-E614-4E89-8CA0-F0FE0548FB82}" dt="2018-05-05T15:57:23.205" v="739" actId="478"/>
          <ac:picMkLst>
            <pc:docMk/>
            <pc:sldMk cId="1719820599" sldId="426"/>
            <ac:picMk id="12" creationId="{4B719E8E-1855-49EA-8FC2-592421FFACED}"/>
          </ac:picMkLst>
        </pc:picChg>
        <pc:picChg chg="add mod">
          <ac:chgData name="LI, Kit-ying Trista" userId="37e067b5-9e92-428c-a064-ed0df3de1e0a" providerId="ADAL" clId="{F751DE47-E614-4E89-8CA0-F0FE0548FB82}" dt="2018-05-05T15:57:31.413" v="741" actId="14100"/>
          <ac:picMkLst>
            <pc:docMk/>
            <pc:sldMk cId="1719820599" sldId="426"/>
            <ac:picMk id="30" creationId="{B3E3DCB2-5FA9-4DD9-A8D7-98CDA86269E4}"/>
          </ac:picMkLst>
        </pc:picChg>
        <pc:cxnChg chg="add mod">
          <ac:chgData name="LI, Kit-ying Trista" userId="37e067b5-9e92-428c-a064-ed0df3de1e0a" providerId="ADAL" clId="{F751DE47-E614-4E89-8CA0-F0FE0548FB82}" dt="2018-05-06T15:34:01.809" v="893" actId="13822"/>
          <ac:cxnSpMkLst>
            <pc:docMk/>
            <pc:sldMk cId="1719820599" sldId="426"/>
            <ac:cxnSpMk id="7" creationId="{FC1A1D7E-CC05-42B9-B6FB-58E79DF04F74}"/>
          </ac:cxnSpMkLst>
        </pc:cxnChg>
        <pc:cxnChg chg="add mod">
          <ac:chgData name="LI, Kit-ying Trista" userId="37e067b5-9e92-428c-a064-ed0df3de1e0a" providerId="ADAL" clId="{F751DE47-E614-4E89-8CA0-F0FE0548FB82}" dt="2018-05-06T15:34:12.950" v="895" actId="13822"/>
          <ac:cxnSpMkLst>
            <pc:docMk/>
            <pc:sldMk cId="1719820599" sldId="426"/>
            <ac:cxnSpMk id="9" creationId="{68738792-7FB6-49B6-A6E7-B1D310982A3C}"/>
          </ac:cxnSpMkLst>
        </pc:cxnChg>
        <pc:cxnChg chg="del mod">
          <ac:chgData name="LI, Kit-ying Trista" userId="37e067b5-9e92-428c-a064-ed0df3de1e0a" providerId="ADAL" clId="{F751DE47-E614-4E89-8CA0-F0FE0548FB82}" dt="2018-05-05T16:00:52.798" v="761" actId="478"/>
          <ac:cxnSpMkLst>
            <pc:docMk/>
            <pc:sldMk cId="1719820599" sldId="426"/>
            <ac:cxnSpMk id="28" creationId="{E05806A6-831A-48E5-904B-35EB112C8916}"/>
          </ac:cxnSpMkLst>
        </pc:cxnChg>
        <pc:cxnChg chg="del mod">
          <ac:chgData name="LI, Kit-ying Trista" userId="37e067b5-9e92-428c-a064-ed0df3de1e0a" providerId="ADAL" clId="{F751DE47-E614-4E89-8CA0-F0FE0548FB82}" dt="2018-05-05T16:00:55.742" v="762" actId="478"/>
          <ac:cxnSpMkLst>
            <pc:docMk/>
            <pc:sldMk cId="1719820599" sldId="426"/>
            <ac:cxnSpMk id="29" creationId="{61E7953E-23DF-4C90-B667-4F0E6FDB5914}"/>
          </ac:cxnSpMkLst>
        </pc:cxnChg>
      </pc:sldChg>
      <pc:sldChg chg="del">
        <pc:chgData name="LI, Kit-ying Trista" userId="37e067b5-9e92-428c-a064-ed0df3de1e0a" providerId="ADAL" clId="{F751DE47-E614-4E89-8CA0-F0FE0548FB82}" dt="2018-05-12T14:24:36.188" v="1020" actId="2696"/>
        <pc:sldMkLst>
          <pc:docMk/>
          <pc:sldMk cId="1542604061" sldId="436"/>
        </pc:sldMkLst>
      </pc:sldChg>
      <pc:sldChg chg="del">
        <pc:chgData name="LI, Kit-ying Trista" userId="37e067b5-9e92-428c-a064-ed0df3de1e0a" providerId="ADAL" clId="{F751DE47-E614-4E89-8CA0-F0FE0548FB82}" dt="2018-05-12T14:33:27.890" v="1023" actId="2696"/>
        <pc:sldMkLst>
          <pc:docMk/>
          <pc:sldMk cId="3647016082" sldId="438"/>
        </pc:sldMkLst>
      </pc:sldChg>
      <pc:sldChg chg="modSp">
        <pc:chgData name="LI, Kit-ying Trista" userId="37e067b5-9e92-428c-a064-ed0df3de1e0a" providerId="ADAL" clId="{F751DE47-E614-4E89-8CA0-F0FE0548FB82}" dt="2018-05-12T14:19:51.216" v="994" actId="1076"/>
        <pc:sldMkLst>
          <pc:docMk/>
          <pc:sldMk cId="1226744077" sldId="439"/>
        </pc:sldMkLst>
        <pc:spChg chg="mod">
          <ac:chgData name="LI, Kit-ying Trista" userId="37e067b5-9e92-428c-a064-ed0df3de1e0a" providerId="ADAL" clId="{F751DE47-E614-4E89-8CA0-F0FE0548FB82}" dt="2018-05-12T14:19:51.216" v="994" actId="1076"/>
          <ac:spMkLst>
            <pc:docMk/>
            <pc:sldMk cId="1226744077" sldId="439"/>
            <ac:spMk id="27" creationId="{32AC9391-CB37-4D01-99BB-FD7A702221D7}"/>
          </ac:spMkLst>
        </pc:spChg>
        <pc:cxnChg chg="mod">
          <ac:chgData name="LI, Kit-ying Trista" userId="37e067b5-9e92-428c-a064-ed0df3de1e0a" providerId="ADAL" clId="{F751DE47-E614-4E89-8CA0-F0FE0548FB82}" dt="2018-05-12T14:19:51.216" v="994" actId="1076"/>
          <ac:cxnSpMkLst>
            <pc:docMk/>
            <pc:sldMk cId="1226744077" sldId="439"/>
            <ac:cxnSpMk id="9" creationId="{7EEB6394-3A66-43FC-AA26-2D716EE5AEA1}"/>
          </ac:cxnSpMkLst>
        </pc:cxnChg>
      </pc:sldChg>
      <pc:sldChg chg="del">
        <pc:chgData name="LI, Kit-ying Trista" userId="37e067b5-9e92-428c-a064-ed0df3de1e0a" providerId="ADAL" clId="{F751DE47-E614-4E89-8CA0-F0FE0548FB82}" dt="2018-05-12T14:33:26.189" v="1022" actId="2696"/>
        <pc:sldMkLst>
          <pc:docMk/>
          <pc:sldMk cId="1783979866" sldId="440"/>
        </pc:sldMkLst>
      </pc:sldChg>
      <pc:sldChg chg="del">
        <pc:chgData name="LI, Kit-ying Trista" userId="37e067b5-9e92-428c-a064-ed0df3de1e0a" providerId="ADAL" clId="{F751DE47-E614-4E89-8CA0-F0FE0548FB82}" dt="2018-05-12T14:33:28.800" v="1024" actId="2696"/>
        <pc:sldMkLst>
          <pc:docMk/>
          <pc:sldMk cId="2211290326" sldId="441"/>
        </pc:sldMkLst>
      </pc:sldChg>
      <pc:sldChg chg="addSp delSp modSp add del addAnim delAnim modAnim">
        <pc:chgData name="LI, Kit-ying Trista" userId="37e067b5-9e92-428c-a064-ed0df3de1e0a" providerId="ADAL" clId="{F751DE47-E614-4E89-8CA0-F0FE0548FB82}" dt="2018-05-06T13:38:08.745" v="782" actId="14100"/>
        <pc:sldMkLst>
          <pc:docMk/>
          <pc:sldMk cId="1889168560" sldId="449"/>
        </pc:sldMkLst>
        <pc:spChg chg="add mod">
          <ac:chgData name="LI, Kit-ying Trista" userId="37e067b5-9e92-428c-a064-ed0df3de1e0a" providerId="ADAL" clId="{F751DE47-E614-4E89-8CA0-F0FE0548FB82}" dt="2018-05-05T11:03:48.768" v="367" actId="20577"/>
          <ac:spMkLst>
            <pc:docMk/>
            <pc:sldMk cId="1889168560" sldId="449"/>
            <ac:spMk id="2" creationId="{4077E872-AA07-431B-9E52-AC85031D6E6F}"/>
          </ac:spMkLst>
        </pc:spChg>
        <pc:spChg chg="mod">
          <ac:chgData name="LI, Kit-ying Trista" userId="37e067b5-9e92-428c-a064-ed0df3de1e0a" providerId="ADAL" clId="{F751DE47-E614-4E89-8CA0-F0FE0548FB82}" dt="2018-05-06T13:37:42.942" v="780" actId="207"/>
          <ac:spMkLst>
            <pc:docMk/>
            <pc:sldMk cId="1889168560" sldId="449"/>
            <ac:spMk id="6" creationId="{2B98A4E6-8AA7-4402-8BD9-1659E9C12809}"/>
          </ac:spMkLst>
        </pc:spChg>
        <pc:spChg chg="add mod">
          <ac:chgData name="LI, Kit-ying Trista" userId="37e067b5-9e92-428c-a064-ed0df3de1e0a" providerId="ADAL" clId="{F751DE47-E614-4E89-8CA0-F0FE0548FB82}" dt="2018-05-05T09:41:25.152" v="94" actId="14100"/>
          <ac:spMkLst>
            <pc:docMk/>
            <pc:sldMk cId="1889168560" sldId="449"/>
            <ac:spMk id="41" creationId="{E56EEF44-6111-40B8-B073-A7B0F0842FE4}"/>
          </ac:spMkLst>
        </pc:spChg>
        <pc:spChg chg="add del mod">
          <ac:chgData name="LI, Kit-ying Trista" userId="37e067b5-9e92-428c-a064-ed0df3de1e0a" providerId="ADAL" clId="{F751DE47-E614-4E89-8CA0-F0FE0548FB82}" dt="2018-05-05T09:42:46.722" v="150" actId="478"/>
          <ac:spMkLst>
            <pc:docMk/>
            <pc:sldMk cId="1889168560" sldId="449"/>
            <ac:spMk id="42" creationId="{D69CFFFF-F3E1-4136-8B85-F32A95FF2B63}"/>
          </ac:spMkLst>
        </pc:spChg>
        <pc:spChg chg="add mod">
          <ac:chgData name="LI, Kit-ying Trista" userId="37e067b5-9e92-428c-a064-ed0df3de1e0a" providerId="ADAL" clId="{F751DE47-E614-4E89-8CA0-F0FE0548FB82}" dt="2018-05-05T10:55:07.689" v="282" actId="1076"/>
          <ac:spMkLst>
            <pc:docMk/>
            <pc:sldMk cId="1889168560" sldId="449"/>
            <ac:spMk id="43" creationId="{A5AC3F2D-24DB-4AD9-9FCF-5927A8A2592E}"/>
          </ac:spMkLst>
        </pc:spChg>
        <pc:spChg chg="add mod">
          <ac:chgData name="LI, Kit-ying Trista" userId="37e067b5-9e92-428c-a064-ed0df3de1e0a" providerId="ADAL" clId="{F751DE47-E614-4E89-8CA0-F0FE0548FB82}" dt="2018-05-06T13:35:57.112" v="769" actId="1076"/>
          <ac:spMkLst>
            <pc:docMk/>
            <pc:sldMk cId="1889168560" sldId="449"/>
            <ac:spMk id="45" creationId="{A4D260C8-35BA-48A2-85E6-16781FA73E98}"/>
          </ac:spMkLst>
        </pc:spChg>
        <pc:spChg chg="mod">
          <ac:chgData name="LI, Kit-ying Trista" userId="37e067b5-9e92-428c-a064-ed0df3de1e0a" providerId="ADAL" clId="{F751DE47-E614-4E89-8CA0-F0FE0548FB82}" dt="2018-05-06T13:37:49.527" v="781" actId="207"/>
          <ac:spMkLst>
            <pc:docMk/>
            <pc:sldMk cId="1889168560" sldId="449"/>
            <ac:spMk id="88" creationId="{455F7EBE-C760-4FF8-938D-DE7ACF08521B}"/>
          </ac:spMkLst>
        </pc:spChg>
        <pc:spChg chg="mod">
          <ac:chgData name="LI, Kit-ying Trista" userId="37e067b5-9e92-428c-a064-ed0df3de1e0a" providerId="ADAL" clId="{F751DE47-E614-4E89-8CA0-F0FE0548FB82}" dt="2018-05-05T09:38:38.828" v="68" actId="1076"/>
          <ac:spMkLst>
            <pc:docMk/>
            <pc:sldMk cId="1889168560" sldId="449"/>
            <ac:spMk id="89" creationId="{EA705AD1-E4C1-4D15-9C7A-13F4EB591471}"/>
          </ac:spMkLst>
        </pc:spChg>
        <pc:spChg chg="mod">
          <ac:chgData name="LI, Kit-ying Trista" userId="37e067b5-9e92-428c-a064-ed0df3de1e0a" providerId="ADAL" clId="{F751DE47-E614-4E89-8CA0-F0FE0548FB82}" dt="2018-05-06T13:37:42.942" v="780" actId="207"/>
          <ac:spMkLst>
            <pc:docMk/>
            <pc:sldMk cId="1889168560" sldId="449"/>
            <ac:spMk id="90" creationId="{3449A7EA-62E6-4441-89BC-7B9134EB92E2}"/>
          </ac:spMkLst>
        </pc:spChg>
        <pc:spChg chg="mod">
          <ac:chgData name="LI, Kit-ying Trista" userId="37e067b5-9e92-428c-a064-ed0df3de1e0a" providerId="ADAL" clId="{F751DE47-E614-4E89-8CA0-F0FE0548FB82}" dt="2018-05-05T09:38:52.726" v="73" actId="1076"/>
          <ac:spMkLst>
            <pc:docMk/>
            <pc:sldMk cId="1889168560" sldId="449"/>
            <ac:spMk id="91" creationId="{E113A6BD-AB89-4B0B-ADDC-5464E57024FD}"/>
          </ac:spMkLst>
        </pc:spChg>
        <pc:spChg chg="mod">
          <ac:chgData name="LI, Kit-ying Trista" userId="37e067b5-9e92-428c-a064-ed0df3de1e0a" providerId="ADAL" clId="{F751DE47-E614-4E89-8CA0-F0FE0548FB82}" dt="2018-05-05T09:39:02.590" v="76" actId="1076"/>
          <ac:spMkLst>
            <pc:docMk/>
            <pc:sldMk cId="1889168560" sldId="449"/>
            <ac:spMk id="92" creationId="{A6500AB5-CDCC-46D3-8560-4ADE8215D6A6}"/>
          </ac:spMkLst>
        </pc:spChg>
        <pc:spChg chg="del">
          <ac:chgData name="LI, Kit-ying Trista" userId="37e067b5-9e92-428c-a064-ed0df3de1e0a" providerId="ADAL" clId="{F751DE47-E614-4E89-8CA0-F0FE0548FB82}" dt="2018-05-05T09:10:45.173" v="2" actId="167"/>
          <ac:spMkLst>
            <pc:docMk/>
            <pc:sldMk cId="1889168560" sldId="449"/>
            <ac:spMk id="93" creationId="{89712463-8CC9-46A0-BC29-422676DC300C}"/>
          </ac:spMkLst>
        </pc:spChg>
        <pc:spChg chg="del">
          <ac:chgData name="LI, Kit-ying Trista" userId="37e067b5-9e92-428c-a064-ed0df3de1e0a" providerId="ADAL" clId="{F751DE47-E614-4E89-8CA0-F0FE0548FB82}" dt="2018-05-05T09:10:45.173" v="2" actId="167"/>
          <ac:spMkLst>
            <pc:docMk/>
            <pc:sldMk cId="1889168560" sldId="449"/>
            <ac:spMk id="94" creationId="{EFCD9ADC-C5E5-46BA-8F37-4AB654D10FB5}"/>
          </ac:spMkLst>
        </pc:spChg>
        <pc:spChg chg="del">
          <ac:chgData name="LI, Kit-ying Trista" userId="37e067b5-9e92-428c-a064-ed0df3de1e0a" providerId="ADAL" clId="{F751DE47-E614-4E89-8CA0-F0FE0548FB82}" dt="2018-05-05T09:10:45.173" v="2" actId="167"/>
          <ac:spMkLst>
            <pc:docMk/>
            <pc:sldMk cId="1889168560" sldId="449"/>
            <ac:spMk id="110" creationId="{2C00F60D-EC80-47B2-88D1-7BE72A0335BF}"/>
          </ac:spMkLst>
        </pc:spChg>
        <pc:spChg chg="del">
          <ac:chgData name="LI, Kit-ying Trista" userId="37e067b5-9e92-428c-a064-ed0df3de1e0a" providerId="ADAL" clId="{F751DE47-E614-4E89-8CA0-F0FE0548FB82}" dt="2018-05-05T09:10:45.173" v="2" actId="167"/>
          <ac:spMkLst>
            <pc:docMk/>
            <pc:sldMk cId="1889168560" sldId="449"/>
            <ac:spMk id="111" creationId="{AFAF9129-2B46-498B-8094-15E3D9D45807}"/>
          </ac:spMkLst>
        </pc:spChg>
        <pc:spChg chg="del">
          <ac:chgData name="LI, Kit-ying Trista" userId="37e067b5-9e92-428c-a064-ed0df3de1e0a" providerId="ADAL" clId="{F751DE47-E614-4E89-8CA0-F0FE0548FB82}" dt="2018-05-05T09:10:45.173" v="2" actId="167"/>
          <ac:spMkLst>
            <pc:docMk/>
            <pc:sldMk cId="1889168560" sldId="449"/>
            <ac:spMk id="112" creationId="{25E06AE0-FE58-46C5-BB73-F004B5DBE237}"/>
          </ac:spMkLst>
        </pc:spChg>
        <pc:spChg chg="del">
          <ac:chgData name="LI, Kit-ying Trista" userId="37e067b5-9e92-428c-a064-ed0df3de1e0a" providerId="ADAL" clId="{F751DE47-E614-4E89-8CA0-F0FE0548FB82}" dt="2018-05-05T09:10:45.173" v="2" actId="167"/>
          <ac:spMkLst>
            <pc:docMk/>
            <pc:sldMk cId="1889168560" sldId="449"/>
            <ac:spMk id="113" creationId="{AB526EFB-60C4-4FCF-8942-E3F92B0221AA}"/>
          </ac:spMkLst>
        </pc:spChg>
        <pc:spChg chg="del">
          <ac:chgData name="LI, Kit-ying Trista" userId="37e067b5-9e92-428c-a064-ed0df3de1e0a" providerId="ADAL" clId="{F751DE47-E614-4E89-8CA0-F0FE0548FB82}" dt="2018-05-05T09:10:45.173" v="2" actId="167"/>
          <ac:spMkLst>
            <pc:docMk/>
            <pc:sldMk cId="1889168560" sldId="449"/>
            <ac:spMk id="114" creationId="{FC460902-5A82-41E1-85BF-1D7570D6DCEE}"/>
          </ac:spMkLst>
        </pc:spChg>
        <pc:spChg chg="del">
          <ac:chgData name="LI, Kit-ying Trista" userId="37e067b5-9e92-428c-a064-ed0df3de1e0a" providerId="ADAL" clId="{F751DE47-E614-4E89-8CA0-F0FE0548FB82}" dt="2018-05-05T09:10:45.173" v="2" actId="167"/>
          <ac:spMkLst>
            <pc:docMk/>
            <pc:sldMk cId="1889168560" sldId="449"/>
            <ac:spMk id="115" creationId="{A7E777F8-AB86-4570-9CB0-6B770526E3C6}"/>
          </ac:spMkLst>
        </pc:spChg>
        <pc:spChg chg="del">
          <ac:chgData name="LI, Kit-ying Trista" userId="37e067b5-9e92-428c-a064-ed0df3de1e0a" providerId="ADAL" clId="{F751DE47-E614-4E89-8CA0-F0FE0548FB82}" dt="2018-05-05T09:10:45.173" v="2" actId="167"/>
          <ac:spMkLst>
            <pc:docMk/>
            <pc:sldMk cId="1889168560" sldId="449"/>
            <ac:spMk id="116" creationId="{7C0108EF-89B2-4BBB-AD0F-FACBC0EADBE5}"/>
          </ac:spMkLst>
        </pc:spChg>
        <pc:spChg chg="mod">
          <ac:chgData name="LI, Kit-ying Trista" userId="37e067b5-9e92-428c-a064-ed0df3de1e0a" providerId="ADAL" clId="{F751DE47-E614-4E89-8CA0-F0FE0548FB82}" dt="2018-05-05T09:38:50.426" v="72" actId="1076"/>
          <ac:spMkLst>
            <pc:docMk/>
            <pc:sldMk cId="1889168560" sldId="449"/>
            <ac:spMk id="117" creationId="{6329E983-841F-4694-993C-5B1A7C2997C6}"/>
          </ac:spMkLst>
        </pc:spChg>
        <pc:spChg chg="mod">
          <ac:chgData name="LI, Kit-ying Trista" userId="37e067b5-9e92-428c-a064-ed0df3de1e0a" providerId="ADAL" clId="{F751DE47-E614-4E89-8CA0-F0FE0548FB82}" dt="2018-05-05T09:38:59.524" v="75" actId="14100"/>
          <ac:spMkLst>
            <pc:docMk/>
            <pc:sldMk cId="1889168560" sldId="449"/>
            <ac:spMk id="118" creationId="{A59E915B-5422-4689-9CDB-3AEFB86D39A5}"/>
          </ac:spMkLst>
        </pc:spChg>
        <pc:spChg chg="del">
          <ac:chgData name="LI, Kit-ying Trista" userId="37e067b5-9e92-428c-a064-ed0df3de1e0a" providerId="ADAL" clId="{F751DE47-E614-4E89-8CA0-F0FE0548FB82}" dt="2018-05-05T09:33:42.835" v="14" actId="478"/>
          <ac:spMkLst>
            <pc:docMk/>
            <pc:sldMk cId="1889168560" sldId="449"/>
            <ac:spMk id="119" creationId="{619B21C9-AC3E-4095-9F56-F07FA18C6170}"/>
          </ac:spMkLst>
        </pc:spChg>
        <pc:grpChg chg="del">
          <ac:chgData name="LI, Kit-ying Trista" userId="37e067b5-9e92-428c-a064-ed0df3de1e0a" providerId="ADAL" clId="{F751DE47-E614-4E89-8CA0-F0FE0548FB82}" dt="2018-05-05T09:10:45.173" v="2" actId="167"/>
          <ac:grpSpMkLst>
            <pc:docMk/>
            <pc:sldMk cId="1889168560" sldId="449"/>
            <ac:grpSpMk id="95" creationId="{F933EB7E-C7AD-493B-A1E9-CB90805640D8}"/>
          </ac:grpSpMkLst>
        </pc:grpChg>
        <pc:grpChg chg="del">
          <ac:chgData name="LI, Kit-ying Trista" userId="37e067b5-9e92-428c-a064-ed0df3de1e0a" providerId="ADAL" clId="{F751DE47-E614-4E89-8CA0-F0FE0548FB82}" dt="2018-05-05T09:10:45.173" v="2" actId="167"/>
          <ac:grpSpMkLst>
            <pc:docMk/>
            <pc:sldMk cId="1889168560" sldId="449"/>
            <ac:grpSpMk id="99" creationId="{07448CBD-66D9-49C3-9B49-C45E0ADDBFD3}"/>
          </ac:grpSpMkLst>
        </pc:grpChg>
        <pc:grpChg chg="del">
          <ac:chgData name="LI, Kit-ying Trista" userId="37e067b5-9e92-428c-a064-ed0df3de1e0a" providerId="ADAL" clId="{F751DE47-E614-4E89-8CA0-F0FE0548FB82}" dt="2018-05-05T09:10:45.173" v="2" actId="167"/>
          <ac:grpSpMkLst>
            <pc:docMk/>
            <pc:sldMk cId="1889168560" sldId="449"/>
            <ac:grpSpMk id="103" creationId="{7ED36367-B1F9-48A3-84B2-535E2174A270}"/>
          </ac:grpSpMkLst>
        </pc:grpChg>
        <pc:grpChg chg="del">
          <ac:chgData name="LI, Kit-ying Trista" userId="37e067b5-9e92-428c-a064-ed0df3de1e0a" providerId="ADAL" clId="{F751DE47-E614-4E89-8CA0-F0FE0548FB82}" dt="2018-05-05T09:10:45.173" v="2" actId="167"/>
          <ac:grpSpMkLst>
            <pc:docMk/>
            <pc:sldMk cId="1889168560" sldId="449"/>
            <ac:grpSpMk id="107" creationId="{5E57E2FE-EFF2-4FA7-AE08-CAAE2252D218}"/>
          </ac:grpSpMkLst>
        </pc:grpChg>
        <pc:picChg chg="mod">
          <ac:chgData name="LI, Kit-ying Trista" userId="37e067b5-9e92-428c-a064-ed0df3de1e0a" providerId="ADAL" clId="{F751DE47-E614-4E89-8CA0-F0FE0548FB82}" dt="2018-05-06T13:38:08.745" v="782" actId="14100"/>
          <ac:picMkLst>
            <pc:docMk/>
            <pc:sldMk cId="1889168560" sldId="449"/>
            <ac:picMk id="120" creationId="{F57BDAF7-26C2-4B05-A3E9-FA88E9767AC5}"/>
          </ac:picMkLst>
        </pc:picChg>
      </pc:sldChg>
      <pc:sldChg chg="addSp delSp modSp ord">
        <pc:chgData name="LI, Kit-ying Trista" userId="37e067b5-9e92-428c-a064-ed0df3de1e0a" providerId="ADAL" clId="{F751DE47-E614-4E89-8CA0-F0FE0548FB82}" dt="2018-05-06T14:04:19.634" v="815" actId="1076"/>
        <pc:sldMkLst>
          <pc:docMk/>
          <pc:sldMk cId="372545545" sldId="450"/>
        </pc:sldMkLst>
        <pc:spChg chg="add del mod">
          <ac:chgData name="LI, Kit-ying Trista" userId="37e067b5-9e92-428c-a064-ed0df3de1e0a" providerId="ADAL" clId="{F751DE47-E614-4E89-8CA0-F0FE0548FB82}" dt="2018-05-06T14:03:45.454" v="811" actId="478"/>
          <ac:spMkLst>
            <pc:docMk/>
            <pc:sldMk cId="372545545" sldId="450"/>
            <ac:spMk id="3" creationId="{00000000-0000-0000-0000-000000000000}"/>
          </ac:spMkLst>
        </pc:spChg>
        <pc:spChg chg="add del mod">
          <ac:chgData name="LI, Kit-ying Trista" userId="37e067b5-9e92-428c-a064-ed0df3de1e0a" providerId="ADAL" clId="{F751DE47-E614-4E89-8CA0-F0FE0548FB82}" dt="2018-05-06T14:03:45.454" v="811" actId="478"/>
          <ac:spMkLst>
            <pc:docMk/>
            <pc:sldMk cId="372545545" sldId="450"/>
            <ac:spMk id="9" creationId="{A3440A7B-C792-4678-B54C-93BFA56DCBC2}"/>
          </ac:spMkLst>
        </pc:spChg>
        <pc:spChg chg="del">
          <ac:chgData name="LI, Kit-ying Trista" userId="37e067b5-9e92-428c-a064-ed0df3de1e0a" providerId="ADAL" clId="{F751DE47-E614-4E89-8CA0-F0FE0548FB82}" dt="2018-05-06T14:03:51.096" v="812" actId="478"/>
          <ac:spMkLst>
            <pc:docMk/>
            <pc:sldMk cId="372545545" sldId="450"/>
            <ac:spMk id="20" creationId="{5F04D1C3-9D65-4C8A-AE9C-EE66CC619D35}"/>
          </ac:spMkLst>
        </pc:spChg>
        <pc:spChg chg="add mod">
          <ac:chgData name="LI, Kit-ying Trista" userId="37e067b5-9e92-428c-a064-ed0df3de1e0a" providerId="ADAL" clId="{F751DE47-E614-4E89-8CA0-F0FE0548FB82}" dt="2018-05-06T14:04:01.303" v="814" actId="1076"/>
          <ac:spMkLst>
            <pc:docMk/>
            <pc:sldMk cId="372545545" sldId="450"/>
            <ac:spMk id="21" creationId="{C726AE4A-0235-48DB-8118-D69E6D110064}"/>
          </ac:spMkLst>
        </pc:spChg>
      </pc:sldChg>
      <pc:sldChg chg="addSp delSp modSp modAnim">
        <pc:chgData name="LI, Kit-ying Trista" userId="37e067b5-9e92-428c-a064-ed0df3de1e0a" providerId="ADAL" clId="{F751DE47-E614-4E89-8CA0-F0FE0548FB82}" dt="2018-05-06T15:43:41.423" v="992" actId="1076"/>
        <pc:sldMkLst>
          <pc:docMk/>
          <pc:sldMk cId="629709056" sldId="451"/>
        </pc:sldMkLst>
        <pc:spChg chg="add mod">
          <ac:chgData name="LI, Kit-ying Trista" userId="37e067b5-9e92-428c-a064-ed0df3de1e0a" providerId="ADAL" clId="{F751DE47-E614-4E89-8CA0-F0FE0548FB82}" dt="2018-05-06T15:43:41.423" v="992" actId="1076"/>
          <ac:spMkLst>
            <pc:docMk/>
            <pc:sldMk cId="629709056" sldId="451"/>
            <ac:spMk id="2" creationId="{EF29A062-3DA7-4201-9585-D0659ECA90E4}"/>
          </ac:spMkLst>
        </pc:spChg>
        <pc:spChg chg="mod">
          <ac:chgData name="LI, Kit-ying Trista" userId="37e067b5-9e92-428c-a064-ed0df3de1e0a" providerId="ADAL" clId="{F751DE47-E614-4E89-8CA0-F0FE0548FB82}" dt="2018-05-06T15:40:01.964" v="934" actId="15"/>
          <ac:spMkLst>
            <pc:docMk/>
            <pc:sldMk cId="629709056" sldId="451"/>
            <ac:spMk id="3" creationId="{00000000-0000-0000-0000-000000000000}"/>
          </ac:spMkLst>
        </pc:spChg>
        <pc:spChg chg="mod">
          <ac:chgData name="LI, Kit-ying Trista" userId="37e067b5-9e92-428c-a064-ed0df3de1e0a" providerId="ADAL" clId="{F751DE47-E614-4E89-8CA0-F0FE0548FB82}" dt="2018-05-06T15:38:27.867" v="912" actId="1076"/>
          <ac:spMkLst>
            <pc:docMk/>
            <pc:sldMk cId="629709056" sldId="451"/>
            <ac:spMk id="6" creationId="{00000000-0000-0000-0000-000000000000}"/>
          </ac:spMkLst>
        </pc:spChg>
        <pc:spChg chg="add mod">
          <ac:chgData name="LI, Kit-ying Trista" userId="37e067b5-9e92-428c-a064-ed0df3de1e0a" providerId="ADAL" clId="{F751DE47-E614-4E89-8CA0-F0FE0548FB82}" dt="2018-05-06T15:38:29.654" v="913" actId="1076"/>
          <ac:spMkLst>
            <pc:docMk/>
            <pc:sldMk cId="629709056" sldId="451"/>
            <ac:spMk id="16" creationId="{034A12A3-FDED-4590-AF6A-38CFB8377175}"/>
          </ac:spMkLst>
        </pc:spChg>
        <pc:spChg chg="add mod">
          <ac:chgData name="LI, Kit-ying Trista" userId="37e067b5-9e92-428c-a064-ed0df3de1e0a" providerId="ADAL" clId="{F751DE47-E614-4E89-8CA0-F0FE0548FB82}" dt="2018-05-06T15:40:45.382" v="941" actId="1076"/>
          <ac:spMkLst>
            <pc:docMk/>
            <pc:sldMk cId="629709056" sldId="451"/>
            <ac:spMk id="18" creationId="{638A32F6-C4B0-49AD-B6F7-AC87E7CA0F26}"/>
          </ac:spMkLst>
        </pc:spChg>
        <pc:spChg chg="add mod ord">
          <ac:chgData name="LI, Kit-ying Trista" userId="37e067b5-9e92-428c-a064-ed0df3de1e0a" providerId="ADAL" clId="{F751DE47-E614-4E89-8CA0-F0FE0548FB82}" dt="2018-05-06T15:43:31.252" v="991" actId="1076"/>
          <ac:spMkLst>
            <pc:docMk/>
            <pc:sldMk cId="629709056" sldId="451"/>
            <ac:spMk id="19" creationId="{A2140F15-685C-4786-9B5B-AF32F54D708A}"/>
          </ac:spMkLst>
        </pc:spChg>
        <pc:spChg chg="add mod ord">
          <ac:chgData name="LI, Kit-ying Trista" userId="37e067b5-9e92-428c-a064-ed0df3de1e0a" providerId="ADAL" clId="{F751DE47-E614-4E89-8CA0-F0FE0548FB82}" dt="2018-05-06T15:42:57.819" v="984" actId="14100"/>
          <ac:spMkLst>
            <pc:docMk/>
            <pc:sldMk cId="629709056" sldId="451"/>
            <ac:spMk id="20" creationId="{8EB5F4DC-A550-4B29-97BB-6AAD264F32DF}"/>
          </ac:spMkLst>
        </pc:spChg>
        <pc:spChg chg="add mod ord">
          <ac:chgData name="LI, Kit-ying Trista" userId="37e067b5-9e92-428c-a064-ed0df3de1e0a" providerId="ADAL" clId="{F751DE47-E614-4E89-8CA0-F0FE0548FB82}" dt="2018-05-06T15:42:51.263" v="982" actId="167"/>
          <ac:spMkLst>
            <pc:docMk/>
            <pc:sldMk cId="629709056" sldId="451"/>
            <ac:spMk id="21" creationId="{FB2C334F-BD26-43E8-BF9D-72D3B5E0E315}"/>
          </ac:spMkLst>
        </pc:spChg>
        <pc:spChg chg="del">
          <ac:chgData name="LI, Kit-ying Trista" userId="37e067b5-9e92-428c-a064-ed0df3de1e0a" providerId="ADAL" clId="{F751DE47-E614-4E89-8CA0-F0FE0548FB82}" dt="2018-05-06T15:10:13.061" v="825" actId="478"/>
          <ac:spMkLst>
            <pc:docMk/>
            <pc:sldMk cId="629709056" sldId="451"/>
            <ac:spMk id="23" creationId="{7DA1C66D-9849-4940-AB77-FEA9AED4ADCD}"/>
          </ac:spMkLst>
        </pc:spChg>
        <pc:spChg chg="add mod ord">
          <ac:chgData name="LI, Kit-ying Trista" userId="37e067b5-9e92-428c-a064-ed0df3de1e0a" providerId="ADAL" clId="{F751DE47-E614-4E89-8CA0-F0FE0548FB82}" dt="2018-05-06T15:42:49.044" v="981" actId="167"/>
          <ac:spMkLst>
            <pc:docMk/>
            <pc:sldMk cId="629709056" sldId="451"/>
            <ac:spMk id="24" creationId="{07F96DEC-D358-4503-807B-8BC1A3AC1836}"/>
          </ac:spMkLst>
        </pc:spChg>
        <pc:spChg chg="del mod">
          <ac:chgData name="LI, Kit-ying Trista" userId="37e067b5-9e92-428c-a064-ed0df3de1e0a" providerId="ADAL" clId="{F751DE47-E614-4E89-8CA0-F0FE0548FB82}" dt="2018-05-06T15:38:44.246" v="915" actId="478"/>
          <ac:spMkLst>
            <pc:docMk/>
            <pc:sldMk cId="629709056" sldId="451"/>
            <ac:spMk id="26" creationId="{38AF4D34-3B04-46CF-8109-336815B9B366}"/>
          </ac:spMkLst>
        </pc:spChg>
        <pc:spChg chg="del mod">
          <ac:chgData name="LI, Kit-ying Trista" userId="37e067b5-9e92-428c-a064-ed0df3de1e0a" providerId="ADAL" clId="{F751DE47-E614-4E89-8CA0-F0FE0548FB82}" dt="2018-05-06T15:38:45.110" v="916" actId="478"/>
          <ac:spMkLst>
            <pc:docMk/>
            <pc:sldMk cId="629709056" sldId="451"/>
            <ac:spMk id="27" creationId="{FA178198-A043-42C9-86DB-5C635FA39743}"/>
          </ac:spMkLst>
        </pc:spChg>
        <pc:spChg chg="mod">
          <ac:chgData name="LI, Kit-ying Trista" userId="37e067b5-9e92-428c-a064-ed0df3de1e0a" providerId="ADAL" clId="{F751DE47-E614-4E89-8CA0-F0FE0548FB82}" dt="2018-05-06T15:40:10.388" v="936" actId="1076"/>
          <ac:spMkLst>
            <pc:docMk/>
            <pc:sldMk cId="629709056" sldId="451"/>
            <ac:spMk id="31" creationId="{FBD96B62-817A-4DB1-A81D-EF765C46B749}"/>
          </ac:spMkLst>
        </pc:spChg>
        <pc:spChg chg="mod">
          <ac:chgData name="LI, Kit-ying Trista" userId="37e067b5-9e92-428c-a064-ed0df3de1e0a" providerId="ADAL" clId="{F751DE47-E614-4E89-8CA0-F0FE0548FB82}" dt="2018-05-06T15:40:10.388" v="936" actId="1076"/>
          <ac:spMkLst>
            <pc:docMk/>
            <pc:sldMk cId="629709056" sldId="451"/>
            <ac:spMk id="32" creationId="{F25BA426-7995-4487-824F-895F8DD44A09}"/>
          </ac:spMkLst>
        </pc:spChg>
        <pc:spChg chg="mod">
          <ac:chgData name="LI, Kit-ying Trista" userId="37e067b5-9e92-428c-a064-ed0df3de1e0a" providerId="ADAL" clId="{F751DE47-E614-4E89-8CA0-F0FE0548FB82}" dt="2018-05-06T15:40:10.388" v="936" actId="1076"/>
          <ac:spMkLst>
            <pc:docMk/>
            <pc:sldMk cId="629709056" sldId="451"/>
            <ac:spMk id="33" creationId="{7F9F77DD-22B4-4259-A255-038B8291BB00}"/>
          </ac:spMkLst>
        </pc:spChg>
        <pc:spChg chg="mod">
          <ac:chgData name="LI, Kit-ying Trista" userId="37e067b5-9e92-428c-a064-ed0df3de1e0a" providerId="ADAL" clId="{F751DE47-E614-4E89-8CA0-F0FE0548FB82}" dt="2018-05-06T15:40:42.155" v="940" actId="1076"/>
          <ac:spMkLst>
            <pc:docMk/>
            <pc:sldMk cId="629709056" sldId="451"/>
            <ac:spMk id="34" creationId="{EE2F7356-67A0-4D9C-86A4-2402AB78A814}"/>
          </ac:spMkLst>
        </pc:spChg>
        <pc:spChg chg="mod">
          <ac:chgData name="LI, Kit-ying Trista" userId="37e067b5-9e92-428c-a064-ed0df3de1e0a" providerId="ADAL" clId="{F751DE47-E614-4E89-8CA0-F0FE0548FB82}" dt="2018-05-06T15:40:56.066" v="943" actId="1076"/>
          <ac:spMkLst>
            <pc:docMk/>
            <pc:sldMk cId="629709056" sldId="451"/>
            <ac:spMk id="35" creationId="{EC9781AA-2639-4BAE-B306-F560EAAF4E7E}"/>
          </ac:spMkLst>
        </pc:spChg>
      </pc:sldChg>
      <pc:sldChg chg="addSp delSp modSp modAnim">
        <pc:chgData name="LI, Kit-ying Trista" userId="37e067b5-9e92-428c-a064-ed0df3de1e0a" providerId="ADAL" clId="{F751DE47-E614-4E89-8CA0-F0FE0548FB82}" dt="2018-05-12T11:12:08.136" v="993" actId="114"/>
        <pc:sldMkLst>
          <pc:docMk/>
          <pc:sldMk cId="1098150167" sldId="452"/>
        </pc:sldMkLst>
        <pc:spChg chg="add mod">
          <ac:chgData name="LI, Kit-ying Trista" userId="37e067b5-9e92-428c-a064-ed0df3de1e0a" providerId="ADAL" clId="{F751DE47-E614-4E89-8CA0-F0FE0548FB82}" dt="2018-05-06T15:37:24.058" v="911" actId="14100"/>
          <ac:spMkLst>
            <pc:docMk/>
            <pc:sldMk cId="1098150167" sldId="452"/>
            <ac:spMk id="17" creationId="{CA293600-0D75-41BA-918A-D7BF26AF618A}"/>
          </ac:spMkLst>
        </pc:spChg>
        <pc:spChg chg="del">
          <ac:chgData name="LI, Kit-ying Trista" userId="37e067b5-9e92-428c-a064-ed0df3de1e0a" providerId="ADAL" clId="{F751DE47-E614-4E89-8CA0-F0FE0548FB82}" dt="2018-05-06T15:36:59.271" v="906" actId="478"/>
          <ac:spMkLst>
            <pc:docMk/>
            <pc:sldMk cId="1098150167" sldId="452"/>
            <ac:spMk id="26" creationId="{38AF4D34-3B04-46CF-8109-336815B9B366}"/>
          </ac:spMkLst>
        </pc:spChg>
        <pc:spChg chg="del">
          <ac:chgData name="LI, Kit-ying Trista" userId="37e067b5-9e92-428c-a064-ed0df3de1e0a" providerId="ADAL" clId="{F751DE47-E614-4E89-8CA0-F0FE0548FB82}" dt="2018-05-06T15:36:56.942" v="904" actId="478"/>
          <ac:spMkLst>
            <pc:docMk/>
            <pc:sldMk cId="1098150167" sldId="452"/>
            <ac:spMk id="27" creationId="{FA178198-A043-42C9-86DB-5C635FA39743}"/>
          </ac:spMkLst>
        </pc:spChg>
        <pc:spChg chg="del">
          <ac:chgData name="LI, Kit-ying Trista" userId="37e067b5-9e92-428c-a064-ed0df3de1e0a" providerId="ADAL" clId="{F751DE47-E614-4E89-8CA0-F0FE0548FB82}" dt="2018-05-06T15:36:59.950" v="907" actId="478"/>
          <ac:spMkLst>
            <pc:docMk/>
            <pc:sldMk cId="1098150167" sldId="452"/>
            <ac:spMk id="31" creationId="{FBD96B62-817A-4DB1-A81D-EF765C46B749}"/>
          </ac:spMkLst>
        </pc:spChg>
        <pc:spChg chg="del">
          <ac:chgData name="LI, Kit-ying Trista" userId="37e067b5-9e92-428c-a064-ed0df3de1e0a" providerId="ADAL" clId="{F751DE47-E614-4E89-8CA0-F0FE0548FB82}" dt="2018-05-06T15:36:56.103" v="903" actId="478"/>
          <ac:spMkLst>
            <pc:docMk/>
            <pc:sldMk cId="1098150167" sldId="452"/>
            <ac:spMk id="32" creationId="{F25BA426-7995-4487-824F-895F8DD44A09}"/>
          </ac:spMkLst>
        </pc:spChg>
        <pc:spChg chg="del">
          <ac:chgData name="LI, Kit-ying Trista" userId="37e067b5-9e92-428c-a064-ed0df3de1e0a" providerId="ADAL" clId="{F751DE47-E614-4E89-8CA0-F0FE0548FB82}" dt="2018-05-06T15:36:57.639" v="905" actId="478"/>
          <ac:spMkLst>
            <pc:docMk/>
            <pc:sldMk cId="1098150167" sldId="452"/>
            <ac:spMk id="33" creationId="{7F9F77DD-22B4-4259-A255-038B8291BB00}"/>
          </ac:spMkLst>
        </pc:spChg>
        <pc:spChg chg="del mod">
          <ac:chgData name="LI, Kit-ying Trista" userId="37e067b5-9e92-428c-a064-ed0df3de1e0a" providerId="ADAL" clId="{F751DE47-E614-4E89-8CA0-F0FE0548FB82}" dt="2018-05-06T15:36:55.254" v="902" actId="478"/>
          <ac:spMkLst>
            <pc:docMk/>
            <pc:sldMk cId="1098150167" sldId="452"/>
            <ac:spMk id="34" creationId="{EE2F7356-67A0-4D9C-86A4-2402AB78A814}"/>
          </ac:spMkLst>
        </pc:spChg>
        <pc:spChg chg="mod">
          <ac:chgData name="LI, Kit-ying Trista" userId="37e067b5-9e92-428c-a064-ed0df3de1e0a" providerId="ADAL" clId="{F751DE47-E614-4E89-8CA0-F0FE0548FB82}" dt="2018-05-12T11:12:08.136" v="993" actId="114"/>
          <ac:spMkLst>
            <pc:docMk/>
            <pc:sldMk cId="1098150167" sldId="452"/>
            <ac:spMk id="35" creationId="{EC9781AA-2639-4BAE-B306-F560EAAF4E7E}"/>
          </ac:spMkLst>
        </pc:spChg>
      </pc:sldChg>
      <pc:sldChg chg="addSp delSp modSp delAnim modAnim">
        <pc:chgData name="LI, Kit-ying Trista" userId="37e067b5-9e92-428c-a064-ed0df3de1e0a" providerId="ADAL" clId="{F751DE47-E614-4E89-8CA0-F0FE0548FB82}" dt="2018-05-12T14:24:16.408" v="1018" actId="14100"/>
        <pc:sldMkLst>
          <pc:docMk/>
          <pc:sldMk cId="539834750" sldId="453"/>
        </pc:sldMkLst>
        <pc:spChg chg="mod">
          <ac:chgData name="LI, Kit-ying Trista" userId="37e067b5-9e92-428c-a064-ed0df3de1e0a" providerId="ADAL" clId="{F751DE47-E614-4E89-8CA0-F0FE0548FB82}" dt="2018-05-12T14:23:28.355" v="1010" actId="1076"/>
          <ac:spMkLst>
            <pc:docMk/>
            <pc:sldMk cId="539834750" sldId="453"/>
            <ac:spMk id="2" creationId="{046FE7EE-A5C3-47E0-869E-B1B29A6DA74A}"/>
          </ac:spMkLst>
        </pc:spChg>
        <pc:spChg chg="del">
          <ac:chgData name="LI, Kit-ying Trista" userId="37e067b5-9e92-428c-a064-ed0df3de1e0a" providerId="ADAL" clId="{F751DE47-E614-4E89-8CA0-F0FE0548FB82}" dt="2018-05-12T14:21:14.707" v="995" actId="478"/>
          <ac:spMkLst>
            <pc:docMk/>
            <pc:sldMk cId="539834750" sldId="453"/>
            <ac:spMk id="20" creationId="{C5A78953-3BAB-44FE-A767-C8AE0B46F7CD}"/>
          </ac:spMkLst>
        </pc:spChg>
        <pc:spChg chg="del">
          <ac:chgData name="LI, Kit-ying Trista" userId="37e067b5-9e92-428c-a064-ed0df3de1e0a" providerId="ADAL" clId="{F751DE47-E614-4E89-8CA0-F0FE0548FB82}" dt="2018-05-12T14:21:14.707" v="995" actId="478"/>
          <ac:spMkLst>
            <pc:docMk/>
            <pc:sldMk cId="539834750" sldId="453"/>
            <ac:spMk id="21" creationId="{71AFB0A0-F9D1-4473-8636-77B4CC0D64D6}"/>
          </ac:spMkLst>
        </pc:spChg>
        <pc:spChg chg="add mod">
          <ac:chgData name="LI, Kit-ying Trista" userId="37e067b5-9e92-428c-a064-ed0df3de1e0a" providerId="ADAL" clId="{F751DE47-E614-4E89-8CA0-F0FE0548FB82}" dt="2018-05-12T14:23:01.872" v="1004" actId="1076"/>
          <ac:spMkLst>
            <pc:docMk/>
            <pc:sldMk cId="539834750" sldId="453"/>
            <ac:spMk id="22" creationId="{E504A9ED-B485-457A-B6B5-4B6EEE4669EC}"/>
          </ac:spMkLst>
        </pc:spChg>
        <pc:spChg chg="del">
          <ac:chgData name="LI, Kit-ying Trista" userId="37e067b5-9e92-428c-a064-ed0df3de1e0a" providerId="ADAL" clId="{F751DE47-E614-4E89-8CA0-F0FE0548FB82}" dt="2018-05-12T14:21:14.707" v="995" actId="478"/>
          <ac:spMkLst>
            <pc:docMk/>
            <pc:sldMk cId="539834750" sldId="453"/>
            <ac:spMk id="23" creationId="{938B4BF3-F477-498E-A0C3-F00EC3F02181}"/>
          </ac:spMkLst>
        </pc:spChg>
        <pc:spChg chg="del">
          <ac:chgData name="LI, Kit-ying Trista" userId="37e067b5-9e92-428c-a064-ed0df3de1e0a" providerId="ADAL" clId="{F751DE47-E614-4E89-8CA0-F0FE0548FB82}" dt="2018-05-12T14:21:14.707" v="995" actId="478"/>
          <ac:spMkLst>
            <pc:docMk/>
            <pc:sldMk cId="539834750" sldId="453"/>
            <ac:spMk id="24" creationId="{06C83C27-4488-47F4-9EC7-AD8626D6B801}"/>
          </ac:spMkLst>
        </pc:spChg>
        <pc:spChg chg="del">
          <ac:chgData name="LI, Kit-ying Trista" userId="37e067b5-9e92-428c-a064-ed0df3de1e0a" providerId="ADAL" clId="{F751DE47-E614-4E89-8CA0-F0FE0548FB82}" dt="2018-05-12T14:21:14.707" v="995" actId="478"/>
          <ac:spMkLst>
            <pc:docMk/>
            <pc:sldMk cId="539834750" sldId="453"/>
            <ac:spMk id="25" creationId="{821975D3-84F3-471C-8EBA-7D8031F919CE}"/>
          </ac:spMkLst>
        </pc:spChg>
        <pc:spChg chg="del">
          <ac:chgData name="LI, Kit-ying Trista" userId="37e067b5-9e92-428c-a064-ed0df3de1e0a" providerId="ADAL" clId="{F751DE47-E614-4E89-8CA0-F0FE0548FB82}" dt="2018-05-12T14:21:14.707" v="995" actId="478"/>
          <ac:spMkLst>
            <pc:docMk/>
            <pc:sldMk cId="539834750" sldId="453"/>
            <ac:spMk id="26" creationId="{D038BECD-3C48-4499-ADF6-5E0F31E9FF2E}"/>
          </ac:spMkLst>
        </pc:spChg>
        <pc:spChg chg="del">
          <ac:chgData name="LI, Kit-ying Trista" userId="37e067b5-9e92-428c-a064-ed0df3de1e0a" providerId="ADAL" clId="{F751DE47-E614-4E89-8CA0-F0FE0548FB82}" dt="2018-05-12T14:21:14.707" v="995" actId="478"/>
          <ac:spMkLst>
            <pc:docMk/>
            <pc:sldMk cId="539834750" sldId="453"/>
            <ac:spMk id="27" creationId="{32AC9391-CB37-4D01-99BB-FD7A702221D7}"/>
          </ac:spMkLst>
        </pc:spChg>
        <pc:spChg chg="del">
          <ac:chgData name="LI, Kit-ying Trista" userId="37e067b5-9e92-428c-a064-ed0df3de1e0a" providerId="ADAL" clId="{F751DE47-E614-4E89-8CA0-F0FE0548FB82}" dt="2018-05-12T14:21:14.707" v="995" actId="478"/>
          <ac:spMkLst>
            <pc:docMk/>
            <pc:sldMk cId="539834750" sldId="453"/>
            <ac:spMk id="28" creationId="{FFB04ABD-4350-4335-B653-BD26AA5076C2}"/>
          </ac:spMkLst>
        </pc:spChg>
        <pc:spChg chg="del">
          <ac:chgData name="LI, Kit-ying Trista" userId="37e067b5-9e92-428c-a064-ed0df3de1e0a" providerId="ADAL" clId="{F751DE47-E614-4E89-8CA0-F0FE0548FB82}" dt="2018-05-12T14:21:14.707" v="995" actId="478"/>
          <ac:spMkLst>
            <pc:docMk/>
            <pc:sldMk cId="539834750" sldId="453"/>
            <ac:spMk id="29" creationId="{3935DEE3-BF8F-4A6F-8152-15C1DBB3705E}"/>
          </ac:spMkLst>
        </pc:spChg>
        <pc:spChg chg="add mod">
          <ac:chgData name="LI, Kit-ying Trista" userId="37e067b5-9e92-428c-a064-ed0df3de1e0a" providerId="ADAL" clId="{F751DE47-E614-4E89-8CA0-F0FE0548FB82}" dt="2018-05-12T14:23:01.872" v="1004" actId="1076"/>
          <ac:spMkLst>
            <pc:docMk/>
            <pc:sldMk cId="539834750" sldId="453"/>
            <ac:spMk id="30" creationId="{D082D04D-1671-4C70-9913-DEB480A39493}"/>
          </ac:spMkLst>
        </pc:spChg>
        <pc:spChg chg="add mod">
          <ac:chgData name="LI, Kit-ying Trista" userId="37e067b5-9e92-428c-a064-ed0df3de1e0a" providerId="ADAL" clId="{F751DE47-E614-4E89-8CA0-F0FE0548FB82}" dt="2018-05-12T14:23:01.872" v="1004" actId="1076"/>
          <ac:spMkLst>
            <pc:docMk/>
            <pc:sldMk cId="539834750" sldId="453"/>
            <ac:spMk id="31" creationId="{9946F230-4519-4601-AA96-D56E24A61D97}"/>
          </ac:spMkLst>
        </pc:spChg>
        <pc:spChg chg="add mod">
          <ac:chgData name="LI, Kit-ying Trista" userId="37e067b5-9e92-428c-a064-ed0df3de1e0a" providerId="ADAL" clId="{F751DE47-E614-4E89-8CA0-F0FE0548FB82}" dt="2018-05-12T14:23:01.872" v="1004" actId="1076"/>
          <ac:spMkLst>
            <pc:docMk/>
            <pc:sldMk cId="539834750" sldId="453"/>
            <ac:spMk id="32" creationId="{5A52A113-08B5-4779-804D-ADE49B874C4B}"/>
          </ac:spMkLst>
        </pc:spChg>
        <pc:spChg chg="add mod">
          <ac:chgData name="LI, Kit-ying Trista" userId="37e067b5-9e92-428c-a064-ed0df3de1e0a" providerId="ADAL" clId="{F751DE47-E614-4E89-8CA0-F0FE0548FB82}" dt="2018-05-12T14:23:01.872" v="1004" actId="1076"/>
          <ac:spMkLst>
            <pc:docMk/>
            <pc:sldMk cId="539834750" sldId="453"/>
            <ac:spMk id="33" creationId="{1BC19B05-2808-4085-8D91-38170E96539C}"/>
          </ac:spMkLst>
        </pc:spChg>
        <pc:spChg chg="add mod">
          <ac:chgData name="LI, Kit-ying Trista" userId="37e067b5-9e92-428c-a064-ed0df3de1e0a" providerId="ADAL" clId="{F751DE47-E614-4E89-8CA0-F0FE0548FB82}" dt="2018-05-12T14:23:01.872" v="1004" actId="1076"/>
          <ac:spMkLst>
            <pc:docMk/>
            <pc:sldMk cId="539834750" sldId="453"/>
            <ac:spMk id="34" creationId="{F71499AB-FD8F-4ABD-8A11-8794FBC4665E}"/>
          </ac:spMkLst>
        </pc:spChg>
        <pc:spChg chg="mod">
          <ac:chgData name="LI, Kit-ying Trista" userId="37e067b5-9e92-428c-a064-ed0df3de1e0a" providerId="ADAL" clId="{F751DE47-E614-4E89-8CA0-F0FE0548FB82}" dt="2018-05-12T14:23:36.290" v="1012" actId="1076"/>
          <ac:spMkLst>
            <pc:docMk/>
            <pc:sldMk cId="539834750" sldId="453"/>
            <ac:spMk id="35" creationId="{E18859EF-7C82-44DD-8A85-4130EAD20855}"/>
          </ac:spMkLst>
        </pc:spChg>
        <pc:spChg chg="del">
          <ac:chgData name="LI, Kit-ying Trista" userId="37e067b5-9e92-428c-a064-ed0df3de1e0a" providerId="ADAL" clId="{F751DE47-E614-4E89-8CA0-F0FE0548FB82}" dt="2018-05-12T14:21:17.634" v="996" actId="478"/>
          <ac:spMkLst>
            <pc:docMk/>
            <pc:sldMk cId="539834750" sldId="453"/>
            <ac:spMk id="36" creationId="{0647DF7B-7528-4408-83FE-6CDBBD608EA8}"/>
          </ac:spMkLst>
        </pc:spChg>
        <pc:spChg chg="mod">
          <ac:chgData name="LI, Kit-ying Trista" userId="37e067b5-9e92-428c-a064-ed0df3de1e0a" providerId="ADAL" clId="{F751DE47-E614-4E89-8CA0-F0FE0548FB82}" dt="2018-05-12T14:23:32.604" v="1011" actId="1076"/>
          <ac:spMkLst>
            <pc:docMk/>
            <pc:sldMk cId="539834750" sldId="453"/>
            <ac:spMk id="37" creationId="{615E984B-B211-4128-870F-22609AA1B558}"/>
          </ac:spMkLst>
        </pc:spChg>
        <pc:spChg chg="del">
          <ac:chgData name="LI, Kit-ying Trista" userId="37e067b5-9e92-428c-a064-ed0df3de1e0a" providerId="ADAL" clId="{F751DE47-E614-4E89-8CA0-F0FE0548FB82}" dt="2018-05-12T14:21:17.634" v="996" actId="478"/>
          <ac:spMkLst>
            <pc:docMk/>
            <pc:sldMk cId="539834750" sldId="453"/>
            <ac:spMk id="38" creationId="{F3E54B25-EA0A-4562-AC53-5E2C78635E24}"/>
          </ac:spMkLst>
        </pc:spChg>
        <pc:spChg chg="add mod">
          <ac:chgData name="LI, Kit-ying Trista" userId="37e067b5-9e92-428c-a064-ed0df3de1e0a" providerId="ADAL" clId="{F751DE47-E614-4E89-8CA0-F0FE0548FB82}" dt="2018-05-12T14:23:01.872" v="1004" actId="1076"/>
          <ac:spMkLst>
            <pc:docMk/>
            <pc:sldMk cId="539834750" sldId="453"/>
            <ac:spMk id="39" creationId="{EB318CDC-907F-4DD7-BBDC-3CDC0ABD4B0C}"/>
          </ac:spMkLst>
        </pc:spChg>
        <pc:spChg chg="add mod">
          <ac:chgData name="LI, Kit-ying Trista" userId="37e067b5-9e92-428c-a064-ed0df3de1e0a" providerId="ADAL" clId="{F751DE47-E614-4E89-8CA0-F0FE0548FB82}" dt="2018-05-12T14:23:48.588" v="1013" actId="1076"/>
          <ac:spMkLst>
            <pc:docMk/>
            <pc:sldMk cId="539834750" sldId="453"/>
            <ac:spMk id="40" creationId="{E22998C8-A829-4FA1-A079-3DBD22712FEB}"/>
          </ac:spMkLst>
        </pc:spChg>
        <pc:spChg chg="add mod">
          <ac:chgData name="LI, Kit-ying Trista" userId="37e067b5-9e92-428c-a064-ed0df3de1e0a" providerId="ADAL" clId="{F751DE47-E614-4E89-8CA0-F0FE0548FB82}" dt="2018-05-12T14:23:01.872" v="1004" actId="1076"/>
          <ac:spMkLst>
            <pc:docMk/>
            <pc:sldMk cId="539834750" sldId="453"/>
            <ac:spMk id="41" creationId="{92C7F19D-43A4-4616-B1E1-FD2352C9E09F}"/>
          </ac:spMkLst>
        </pc:spChg>
        <pc:spChg chg="del">
          <ac:chgData name="LI, Kit-ying Trista" userId="37e067b5-9e92-428c-a064-ed0df3de1e0a" providerId="ADAL" clId="{F751DE47-E614-4E89-8CA0-F0FE0548FB82}" dt="2018-05-12T14:21:14.707" v="995" actId="478"/>
          <ac:spMkLst>
            <pc:docMk/>
            <pc:sldMk cId="539834750" sldId="453"/>
            <ac:spMk id="43" creationId="{CA598EB0-297E-4075-AD92-9991584A9ACA}"/>
          </ac:spMkLst>
        </pc:spChg>
        <pc:spChg chg="add mod">
          <ac:chgData name="LI, Kit-ying Trista" userId="37e067b5-9e92-428c-a064-ed0df3de1e0a" providerId="ADAL" clId="{F751DE47-E614-4E89-8CA0-F0FE0548FB82}" dt="2018-05-12T14:23:01.872" v="1004" actId="1076"/>
          <ac:spMkLst>
            <pc:docMk/>
            <pc:sldMk cId="539834750" sldId="453"/>
            <ac:spMk id="44" creationId="{A8C82F5A-DCF0-4452-ADD4-84BDD4F6DD4E}"/>
          </ac:spMkLst>
        </pc:spChg>
        <pc:spChg chg="add mod">
          <ac:chgData name="LI, Kit-ying Trista" userId="37e067b5-9e92-428c-a064-ed0df3de1e0a" providerId="ADAL" clId="{F751DE47-E614-4E89-8CA0-F0FE0548FB82}" dt="2018-05-12T14:23:01.872" v="1004" actId="1076"/>
          <ac:spMkLst>
            <pc:docMk/>
            <pc:sldMk cId="539834750" sldId="453"/>
            <ac:spMk id="45" creationId="{B722B951-C676-4357-A16D-7D03E3779528}"/>
          </ac:spMkLst>
        </pc:spChg>
        <pc:spChg chg="add mod">
          <ac:chgData name="LI, Kit-ying Trista" userId="37e067b5-9e92-428c-a064-ed0df3de1e0a" providerId="ADAL" clId="{F751DE47-E614-4E89-8CA0-F0FE0548FB82}" dt="2018-05-12T14:23:01.872" v="1004" actId="1076"/>
          <ac:spMkLst>
            <pc:docMk/>
            <pc:sldMk cId="539834750" sldId="453"/>
            <ac:spMk id="46" creationId="{83336702-1D01-416A-95BA-44858E281A08}"/>
          </ac:spMkLst>
        </pc:spChg>
        <pc:spChg chg="add mod">
          <ac:chgData name="LI, Kit-ying Trista" userId="37e067b5-9e92-428c-a064-ed0df3de1e0a" providerId="ADAL" clId="{F751DE47-E614-4E89-8CA0-F0FE0548FB82}" dt="2018-05-12T14:23:01.872" v="1004" actId="1076"/>
          <ac:spMkLst>
            <pc:docMk/>
            <pc:sldMk cId="539834750" sldId="453"/>
            <ac:spMk id="47" creationId="{FF26E57C-42A1-4DAB-AF8B-7D631391E092}"/>
          </ac:spMkLst>
        </pc:spChg>
        <pc:spChg chg="add mod">
          <ac:chgData name="LI, Kit-ying Trista" userId="37e067b5-9e92-428c-a064-ed0df3de1e0a" providerId="ADAL" clId="{F751DE47-E614-4E89-8CA0-F0FE0548FB82}" dt="2018-05-12T14:23:01.872" v="1004" actId="1076"/>
          <ac:spMkLst>
            <pc:docMk/>
            <pc:sldMk cId="539834750" sldId="453"/>
            <ac:spMk id="48" creationId="{F9DFBF44-5C77-4439-9891-C72E45E0777A}"/>
          </ac:spMkLst>
        </pc:spChg>
        <pc:spChg chg="add mod">
          <ac:chgData name="LI, Kit-ying Trista" userId="37e067b5-9e92-428c-a064-ed0df3de1e0a" providerId="ADAL" clId="{F751DE47-E614-4E89-8CA0-F0FE0548FB82}" dt="2018-05-12T14:23:01.872" v="1004" actId="1076"/>
          <ac:spMkLst>
            <pc:docMk/>
            <pc:sldMk cId="539834750" sldId="453"/>
            <ac:spMk id="49" creationId="{D7D0FD15-CAC7-4BA7-921C-D45BA5A58125}"/>
          </ac:spMkLst>
        </pc:spChg>
        <pc:spChg chg="add mod">
          <ac:chgData name="LI, Kit-ying Trista" userId="37e067b5-9e92-428c-a064-ed0df3de1e0a" providerId="ADAL" clId="{F751DE47-E614-4E89-8CA0-F0FE0548FB82}" dt="2018-05-12T14:23:01.872" v="1004" actId="1076"/>
          <ac:spMkLst>
            <pc:docMk/>
            <pc:sldMk cId="539834750" sldId="453"/>
            <ac:spMk id="50" creationId="{EAB98438-2755-44B0-9EBC-FE9D6258868E}"/>
          </ac:spMkLst>
        </pc:spChg>
        <pc:spChg chg="add mod">
          <ac:chgData name="LI, Kit-ying Trista" userId="37e067b5-9e92-428c-a064-ed0df3de1e0a" providerId="ADAL" clId="{F751DE47-E614-4E89-8CA0-F0FE0548FB82}" dt="2018-05-12T14:23:01.872" v="1004" actId="1076"/>
          <ac:spMkLst>
            <pc:docMk/>
            <pc:sldMk cId="539834750" sldId="453"/>
            <ac:spMk id="51" creationId="{63913C12-65D3-441A-BE88-1B8E86946AE4}"/>
          </ac:spMkLst>
        </pc:spChg>
        <pc:spChg chg="add mod">
          <ac:chgData name="LI, Kit-ying Trista" userId="37e067b5-9e92-428c-a064-ed0df3de1e0a" providerId="ADAL" clId="{F751DE47-E614-4E89-8CA0-F0FE0548FB82}" dt="2018-05-12T14:23:01.872" v="1004" actId="1076"/>
          <ac:spMkLst>
            <pc:docMk/>
            <pc:sldMk cId="539834750" sldId="453"/>
            <ac:spMk id="52" creationId="{69708854-DAC4-4A82-AD02-CDACE7225CF8}"/>
          </ac:spMkLst>
        </pc:spChg>
        <pc:picChg chg="add mod">
          <ac:chgData name="LI, Kit-ying Trista" userId="37e067b5-9e92-428c-a064-ed0df3de1e0a" providerId="ADAL" clId="{F751DE47-E614-4E89-8CA0-F0FE0548FB82}" dt="2018-05-12T14:24:16.408" v="1018" actId="14100"/>
          <ac:picMkLst>
            <pc:docMk/>
            <pc:sldMk cId="539834750" sldId="453"/>
            <ac:picMk id="53" creationId="{CAAF1B98-AE36-4F6A-B8AF-D48B5159BF9C}"/>
          </ac:picMkLst>
        </pc:picChg>
        <pc:cxnChg chg="del mod">
          <ac:chgData name="LI, Kit-ying Trista" userId="37e067b5-9e92-428c-a064-ed0df3de1e0a" providerId="ADAL" clId="{F751DE47-E614-4E89-8CA0-F0FE0548FB82}" dt="2018-05-12T14:21:14.707" v="995" actId="478"/>
          <ac:cxnSpMkLst>
            <pc:docMk/>
            <pc:sldMk cId="539834750" sldId="453"/>
            <ac:cxnSpMk id="9" creationId="{7EEB6394-3A66-43FC-AA26-2D716EE5AEA1}"/>
          </ac:cxnSpMkLst>
        </pc:cxnChg>
        <pc:cxnChg chg="del">
          <ac:chgData name="LI, Kit-ying Trista" userId="37e067b5-9e92-428c-a064-ed0df3de1e0a" providerId="ADAL" clId="{F751DE47-E614-4E89-8CA0-F0FE0548FB82}" dt="2018-05-12T14:21:14.707" v="995" actId="478"/>
          <ac:cxnSpMkLst>
            <pc:docMk/>
            <pc:sldMk cId="539834750" sldId="453"/>
            <ac:cxnSpMk id="42" creationId="{9286FF83-2EDA-4D4C-95C3-4F8C74BDE523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279918" cy="34129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5592027" y="1"/>
            <a:ext cx="4279918" cy="34129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1C8B7C-62F4-4607-A716-1B6F40666B53}" type="datetimeFigureOut">
              <a:rPr lang="zh-HK" altLang="en-US" smtClean="0"/>
              <a:t>27/3/2019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6456378"/>
            <a:ext cx="4279918" cy="3412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5592027" y="6456378"/>
            <a:ext cx="4279918" cy="3412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280822-5DD3-42D0-9F85-37B18A40FEC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56274535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427884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5593126" y="2"/>
            <a:ext cx="427884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5E611-CB76-4B20-A9CF-32996B5FD18E}" type="datetimeFigureOut">
              <a:rPr lang="zh-HK" altLang="en-US" smtClean="0"/>
              <a:t>27/3/2019</a:t>
            </a:fld>
            <a:endParaRPr lang="zh-HK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3408363" y="850900"/>
            <a:ext cx="3057525" cy="2292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987426" y="3271382"/>
            <a:ext cx="789940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2" y="6456612"/>
            <a:ext cx="427884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5593126" y="6456612"/>
            <a:ext cx="427884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8D846B-B344-4D85-A22B-11BF0CC5AED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66516561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417888" y="846138"/>
            <a:ext cx="3038475" cy="227965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9346250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9580854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3218590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542286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254375" y="906463"/>
            <a:ext cx="3270250" cy="2452687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397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9764374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520375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5361393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417888" y="846138"/>
            <a:ext cx="3038475" cy="227965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5213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417888" y="846138"/>
            <a:ext cx="3038475" cy="227965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9654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417888" y="846138"/>
            <a:ext cx="3038475" cy="227965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7598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434485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投影片編號版面配置區 106"/>
          <p:cNvSpPr>
            <a:spLocks noGrp="1"/>
          </p:cNvSpPr>
          <p:nvPr>
            <p:ph type="sldNum" sz="quarter" idx="4"/>
          </p:nvPr>
        </p:nvSpPr>
        <p:spPr>
          <a:xfrm>
            <a:off x="6840521" y="631804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A7F3826-ADAD-4C51-A69C-60251A8D0F5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207717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投影片編號版面配置區 106"/>
          <p:cNvSpPr>
            <a:spLocks noGrp="1"/>
          </p:cNvSpPr>
          <p:nvPr>
            <p:ph type="sldNum" sz="quarter" idx="4"/>
          </p:nvPr>
        </p:nvSpPr>
        <p:spPr>
          <a:xfrm>
            <a:off x="6840521" y="631804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A7F3826-ADAD-4C51-A69C-60251A8D0F5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587007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投影片編號版面配置區 106"/>
          <p:cNvSpPr>
            <a:spLocks noGrp="1"/>
          </p:cNvSpPr>
          <p:nvPr>
            <p:ph type="sldNum" sz="quarter" idx="4"/>
          </p:nvPr>
        </p:nvSpPr>
        <p:spPr>
          <a:xfrm>
            <a:off x="6840521" y="631804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A7F3826-ADAD-4C51-A69C-60251A8D0F5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64731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投影片編號版面配置區 106"/>
          <p:cNvSpPr>
            <a:spLocks noGrp="1"/>
          </p:cNvSpPr>
          <p:nvPr>
            <p:ph type="sldNum" sz="quarter" idx="4"/>
          </p:nvPr>
        </p:nvSpPr>
        <p:spPr>
          <a:xfrm>
            <a:off x="6840521" y="631804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A7F3826-ADAD-4C51-A69C-60251A8D0F5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745023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投影片編號版面配置區 106"/>
          <p:cNvSpPr>
            <a:spLocks noGrp="1"/>
          </p:cNvSpPr>
          <p:nvPr>
            <p:ph type="sldNum" sz="quarter" idx="4"/>
          </p:nvPr>
        </p:nvSpPr>
        <p:spPr>
          <a:xfrm>
            <a:off x="6840521" y="631804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A7F3826-ADAD-4C51-A69C-60251A8D0F5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458528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投影片編號版面配置區 106"/>
          <p:cNvSpPr>
            <a:spLocks noGrp="1"/>
          </p:cNvSpPr>
          <p:nvPr>
            <p:ph type="sldNum" sz="quarter" idx="4"/>
          </p:nvPr>
        </p:nvSpPr>
        <p:spPr>
          <a:xfrm>
            <a:off x="6840521" y="631804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A7F3826-ADAD-4C51-A69C-60251A8D0F5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438232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投影片編號版面配置區 106"/>
          <p:cNvSpPr>
            <a:spLocks noGrp="1"/>
          </p:cNvSpPr>
          <p:nvPr>
            <p:ph type="sldNum" sz="quarter" idx="10"/>
          </p:nvPr>
        </p:nvSpPr>
        <p:spPr>
          <a:xfrm>
            <a:off x="6840521" y="631804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A7F3826-ADAD-4C51-A69C-60251A8D0F5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499471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投影片編號版面配置區 106"/>
          <p:cNvSpPr>
            <a:spLocks noGrp="1"/>
          </p:cNvSpPr>
          <p:nvPr>
            <p:ph type="sldNum" sz="quarter" idx="4"/>
          </p:nvPr>
        </p:nvSpPr>
        <p:spPr>
          <a:xfrm>
            <a:off x="6840521" y="631804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A7F3826-ADAD-4C51-A69C-60251A8D0F5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889649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06"/>
          <p:cNvSpPr>
            <a:spLocks noGrp="1"/>
          </p:cNvSpPr>
          <p:nvPr>
            <p:ph type="sldNum" sz="quarter" idx="4"/>
          </p:nvPr>
        </p:nvSpPr>
        <p:spPr>
          <a:xfrm>
            <a:off x="6840521" y="631804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A7F3826-ADAD-4C51-A69C-60251A8D0F5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3" name="手繪多邊形 2">
            <a:hlinkClick r:id="rId2" action="ppaction://hlinksldjump" tooltip="返回目錄"/>
          </p:cNvPr>
          <p:cNvSpPr/>
          <p:nvPr userDrawn="1"/>
        </p:nvSpPr>
        <p:spPr>
          <a:xfrm>
            <a:off x="8358027" y="6413890"/>
            <a:ext cx="176445" cy="148537"/>
          </a:xfrm>
          <a:custGeom>
            <a:avLst/>
            <a:gdLst>
              <a:gd name="connsiteX0" fmla="*/ 147085 w 294170"/>
              <a:gd name="connsiteY0" fmla="*/ 0 h 247641"/>
              <a:gd name="connsiteX1" fmla="*/ 230401 w 294170"/>
              <a:gd name="connsiteY1" fmla="*/ 69305 h 247641"/>
              <a:gd name="connsiteX2" fmla="*/ 232750 w 294170"/>
              <a:gd name="connsiteY2" fmla="*/ 70278 h 247641"/>
              <a:gd name="connsiteX3" fmla="*/ 233370 w 294170"/>
              <a:gd name="connsiteY3" fmla="*/ 71774 h 247641"/>
              <a:gd name="connsiteX4" fmla="*/ 294170 w 294170"/>
              <a:gd name="connsiteY4" fmla="*/ 122350 h 247641"/>
              <a:gd name="connsiteX5" fmla="*/ 241852 w 294170"/>
              <a:gd name="connsiteY5" fmla="*/ 122350 h 247641"/>
              <a:gd name="connsiteX6" fmla="*/ 241852 w 294170"/>
              <a:gd name="connsiteY6" fmla="*/ 247641 h 247641"/>
              <a:gd name="connsiteX7" fmla="*/ 190254 w 294170"/>
              <a:gd name="connsiteY7" fmla="*/ 247641 h 247641"/>
              <a:gd name="connsiteX8" fmla="*/ 190254 w 294170"/>
              <a:gd name="connsiteY8" fmla="*/ 208135 h 247641"/>
              <a:gd name="connsiteX9" fmla="*/ 147086 w 294170"/>
              <a:gd name="connsiteY9" fmla="*/ 161375 h 247641"/>
              <a:gd name="connsiteX10" fmla="*/ 103918 w 294170"/>
              <a:gd name="connsiteY10" fmla="*/ 208135 h 247641"/>
              <a:gd name="connsiteX11" fmla="*/ 103918 w 294170"/>
              <a:gd name="connsiteY11" fmla="*/ 247641 h 247641"/>
              <a:gd name="connsiteX12" fmla="*/ 52318 w 294170"/>
              <a:gd name="connsiteY12" fmla="*/ 247641 h 247641"/>
              <a:gd name="connsiteX13" fmla="*/ 52318 w 294170"/>
              <a:gd name="connsiteY13" fmla="*/ 122350 h 247641"/>
              <a:gd name="connsiteX14" fmla="*/ 0 w 294170"/>
              <a:gd name="connsiteY14" fmla="*/ 122350 h 247641"/>
              <a:gd name="connsiteX15" fmla="*/ 60801 w 294170"/>
              <a:gd name="connsiteY15" fmla="*/ 71774 h 247641"/>
              <a:gd name="connsiteX16" fmla="*/ 61421 w 294170"/>
              <a:gd name="connsiteY16" fmla="*/ 70278 h 247641"/>
              <a:gd name="connsiteX17" fmla="*/ 63770 w 294170"/>
              <a:gd name="connsiteY17" fmla="*/ 69305 h 24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4170" h="247641">
                <a:moveTo>
                  <a:pt x="147085" y="0"/>
                </a:moveTo>
                <a:lnTo>
                  <a:pt x="230401" y="69305"/>
                </a:lnTo>
                <a:lnTo>
                  <a:pt x="232750" y="70278"/>
                </a:lnTo>
                <a:lnTo>
                  <a:pt x="233370" y="71774"/>
                </a:lnTo>
                <a:lnTo>
                  <a:pt x="294170" y="122350"/>
                </a:lnTo>
                <a:lnTo>
                  <a:pt x="241852" y="122350"/>
                </a:lnTo>
                <a:lnTo>
                  <a:pt x="241852" y="247641"/>
                </a:lnTo>
                <a:lnTo>
                  <a:pt x="190254" y="247641"/>
                </a:lnTo>
                <a:lnTo>
                  <a:pt x="190254" y="208135"/>
                </a:lnTo>
                <a:cubicBezTo>
                  <a:pt x="190254" y="182313"/>
                  <a:pt x="170928" y="161375"/>
                  <a:pt x="147086" y="161375"/>
                </a:cubicBezTo>
                <a:cubicBezTo>
                  <a:pt x="123243" y="161375"/>
                  <a:pt x="103918" y="182313"/>
                  <a:pt x="103918" y="208135"/>
                </a:cubicBezTo>
                <a:lnTo>
                  <a:pt x="103918" y="247641"/>
                </a:lnTo>
                <a:lnTo>
                  <a:pt x="52318" y="247641"/>
                </a:lnTo>
                <a:lnTo>
                  <a:pt x="52318" y="122350"/>
                </a:lnTo>
                <a:lnTo>
                  <a:pt x="0" y="122350"/>
                </a:lnTo>
                <a:lnTo>
                  <a:pt x="60801" y="71774"/>
                </a:lnTo>
                <a:lnTo>
                  <a:pt x="61421" y="70278"/>
                </a:lnTo>
                <a:lnTo>
                  <a:pt x="63770" y="69305"/>
                </a:lnTo>
                <a:close/>
              </a:path>
            </a:pathLst>
          </a:custGeom>
          <a:solidFill>
            <a:srgbClr val="C191C9"/>
          </a:solidFill>
          <a:ln cap="rnd">
            <a:solidFill>
              <a:srgbClr val="C191C9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00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投影片編號版面配置區 106"/>
          <p:cNvSpPr>
            <a:spLocks noGrp="1"/>
          </p:cNvSpPr>
          <p:nvPr>
            <p:ph type="sldNum" sz="quarter" idx="4"/>
          </p:nvPr>
        </p:nvSpPr>
        <p:spPr>
          <a:xfrm>
            <a:off x="6840521" y="631804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A7F3826-ADAD-4C51-A69C-60251A8D0F5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329419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投影片編號版面配置區 106"/>
          <p:cNvSpPr>
            <a:spLocks noGrp="1"/>
          </p:cNvSpPr>
          <p:nvPr>
            <p:ph type="sldNum" sz="quarter" idx="4"/>
          </p:nvPr>
        </p:nvSpPr>
        <p:spPr>
          <a:xfrm>
            <a:off x="6840521" y="631804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A7F3826-ADAD-4C51-A69C-60251A8D0F5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79260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 userDrawn="1"/>
        </p:nvGrpSpPr>
        <p:grpSpPr>
          <a:xfrm>
            <a:off x="-131944" y="-163630"/>
            <a:ext cx="9240982" cy="7134928"/>
            <a:chOff x="-96982" y="-76318"/>
            <a:chExt cx="9240982" cy="7134928"/>
          </a:xfrm>
        </p:grpSpPr>
        <p:grpSp>
          <p:nvGrpSpPr>
            <p:cNvPr id="7" name="群組 6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7" name="群組 16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90" name="弧形 89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6" name="弧形 105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3" name="弧形 72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9" name="弧形 88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6" name="弧形 55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2" name="弧形 71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9" name="弧形 3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5" name="弧形 5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1" name="群組 20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2" name="弧形 2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8" name="弧形 3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DF5ED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8" name="弧形 7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弧形 15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DF5E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pic>
        <p:nvPicPr>
          <p:cNvPr id="5" name="圖片 4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248" y="230189"/>
            <a:ext cx="623133" cy="1634449"/>
          </a:xfrm>
          <a:prstGeom prst="rect">
            <a:avLst/>
          </a:prstGeom>
        </p:spPr>
      </p:pic>
      <p:sp>
        <p:nvSpPr>
          <p:cNvPr id="107" name="投影片編號版面配置區 106"/>
          <p:cNvSpPr>
            <a:spLocks noGrp="1"/>
          </p:cNvSpPr>
          <p:nvPr>
            <p:ph type="sldNum" sz="quarter" idx="4"/>
          </p:nvPr>
        </p:nvSpPr>
        <p:spPr>
          <a:xfrm>
            <a:off x="6840521" y="631804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A7F3826-ADAD-4C51-A69C-60251A8D0F59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108" name="頁尾版面配置區 4"/>
          <p:cNvSpPr txBox="1">
            <a:spLocks/>
          </p:cNvSpPr>
          <p:nvPr userDrawn="1"/>
        </p:nvSpPr>
        <p:spPr>
          <a:xfrm>
            <a:off x="0" y="631941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23691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35.xml"/><Relationship Id="rId3" Type="http://schemas.openxmlformats.org/officeDocument/2006/relationships/image" Target="../media/image5.png"/><Relationship Id="rId7" Type="http://schemas.openxmlformats.org/officeDocument/2006/relationships/slide" Target="slide10.xml"/><Relationship Id="rId12" Type="http://schemas.openxmlformats.org/officeDocument/2006/relationships/slide" Target="slide30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8.xml"/><Relationship Id="rId5" Type="http://schemas.openxmlformats.org/officeDocument/2006/relationships/image" Target="../media/image7.png"/><Relationship Id="rId15" Type="http://schemas.openxmlformats.org/officeDocument/2006/relationships/slide" Target="slide51.xml"/><Relationship Id="rId10" Type="http://schemas.openxmlformats.org/officeDocument/2006/relationships/slide" Target="slide24.xml"/><Relationship Id="rId4" Type="http://schemas.openxmlformats.org/officeDocument/2006/relationships/image" Target="../media/image6.png"/><Relationship Id="rId9" Type="http://schemas.openxmlformats.org/officeDocument/2006/relationships/slide" Target="slide18.xml"/><Relationship Id="rId14" Type="http://schemas.openxmlformats.org/officeDocument/2006/relationships/slide" Target="slide4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35.xml"/><Relationship Id="rId3" Type="http://schemas.openxmlformats.org/officeDocument/2006/relationships/image" Target="../media/image5.png"/><Relationship Id="rId7" Type="http://schemas.openxmlformats.org/officeDocument/2006/relationships/slide" Target="slide10.xml"/><Relationship Id="rId12" Type="http://schemas.openxmlformats.org/officeDocument/2006/relationships/slide" Target="slide30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8.xml"/><Relationship Id="rId5" Type="http://schemas.openxmlformats.org/officeDocument/2006/relationships/image" Target="../media/image7.png"/><Relationship Id="rId15" Type="http://schemas.openxmlformats.org/officeDocument/2006/relationships/slide" Target="slide51.xml"/><Relationship Id="rId10" Type="http://schemas.openxmlformats.org/officeDocument/2006/relationships/slide" Target="slide24.xml"/><Relationship Id="rId4" Type="http://schemas.openxmlformats.org/officeDocument/2006/relationships/image" Target="../media/image6.png"/><Relationship Id="rId9" Type="http://schemas.openxmlformats.org/officeDocument/2006/relationships/slide" Target="slide18.xml"/><Relationship Id="rId14" Type="http://schemas.openxmlformats.org/officeDocument/2006/relationships/slide" Target="slide4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microsoft.com/office/2007/relationships/hdphoto" Target="../media/hdphoto2.wdp"/><Relationship Id="rId4" Type="http://schemas.openxmlformats.org/officeDocument/2006/relationships/image" Target="../media/image20.png"/><Relationship Id="rId9" Type="http://schemas.microsoft.com/office/2007/relationships/hdphoto" Target="../media/hdphoto4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35.xml"/><Relationship Id="rId3" Type="http://schemas.openxmlformats.org/officeDocument/2006/relationships/image" Target="../media/image5.png"/><Relationship Id="rId7" Type="http://schemas.openxmlformats.org/officeDocument/2006/relationships/slide" Target="slide10.xml"/><Relationship Id="rId12" Type="http://schemas.openxmlformats.org/officeDocument/2006/relationships/slide" Target="slide30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8.xml"/><Relationship Id="rId5" Type="http://schemas.openxmlformats.org/officeDocument/2006/relationships/image" Target="../media/image7.png"/><Relationship Id="rId15" Type="http://schemas.openxmlformats.org/officeDocument/2006/relationships/slide" Target="slide51.xml"/><Relationship Id="rId10" Type="http://schemas.openxmlformats.org/officeDocument/2006/relationships/slide" Target="slide24.xml"/><Relationship Id="rId4" Type="http://schemas.openxmlformats.org/officeDocument/2006/relationships/image" Target="../media/image6.png"/><Relationship Id="rId9" Type="http://schemas.openxmlformats.org/officeDocument/2006/relationships/slide" Target="slide18.xml"/><Relationship Id="rId14" Type="http://schemas.openxmlformats.org/officeDocument/2006/relationships/slide" Target="slide4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9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35.xml"/><Relationship Id="rId3" Type="http://schemas.openxmlformats.org/officeDocument/2006/relationships/image" Target="../media/image5.png"/><Relationship Id="rId7" Type="http://schemas.openxmlformats.org/officeDocument/2006/relationships/slide" Target="slide10.xml"/><Relationship Id="rId12" Type="http://schemas.openxmlformats.org/officeDocument/2006/relationships/slide" Target="slide30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8.xml"/><Relationship Id="rId5" Type="http://schemas.openxmlformats.org/officeDocument/2006/relationships/image" Target="../media/image7.png"/><Relationship Id="rId15" Type="http://schemas.openxmlformats.org/officeDocument/2006/relationships/slide" Target="slide51.xml"/><Relationship Id="rId10" Type="http://schemas.openxmlformats.org/officeDocument/2006/relationships/slide" Target="slide24.xml"/><Relationship Id="rId4" Type="http://schemas.openxmlformats.org/officeDocument/2006/relationships/image" Target="../media/image6.png"/><Relationship Id="rId9" Type="http://schemas.openxmlformats.org/officeDocument/2006/relationships/slide" Target="slide18.xml"/><Relationship Id="rId14" Type="http://schemas.openxmlformats.org/officeDocument/2006/relationships/slide" Target="slide4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35.xml"/><Relationship Id="rId3" Type="http://schemas.openxmlformats.org/officeDocument/2006/relationships/image" Target="../media/image5.png"/><Relationship Id="rId7" Type="http://schemas.openxmlformats.org/officeDocument/2006/relationships/slide" Target="slide10.xml"/><Relationship Id="rId12" Type="http://schemas.openxmlformats.org/officeDocument/2006/relationships/slide" Target="slide30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8.xml"/><Relationship Id="rId5" Type="http://schemas.openxmlformats.org/officeDocument/2006/relationships/image" Target="../media/image7.png"/><Relationship Id="rId15" Type="http://schemas.openxmlformats.org/officeDocument/2006/relationships/slide" Target="slide51.xml"/><Relationship Id="rId10" Type="http://schemas.openxmlformats.org/officeDocument/2006/relationships/slide" Target="slide24.xml"/><Relationship Id="rId4" Type="http://schemas.openxmlformats.org/officeDocument/2006/relationships/image" Target="../media/image6.png"/><Relationship Id="rId9" Type="http://schemas.openxmlformats.org/officeDocument/2006/relationships/slide" Target="slide18.xml"/><Relationship Id="rId14" Type="http://schemas.openxmlformats.org/officeDocument/2006/relationships/slide" Target="slide4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35.xml"/><Relationship Id="rId3" Type="http://schemas.openxmlformats.org/officeDocument/2006/relationships/image" Target="../media/image5.png"/><Relationship Id="rId7" Type="http://schemas.openxmlformats.org/officeDocument/2006/relationships/slide" Target="slide10.xml"/><Relationship Id="rId12" Type="http://schemas.openxmlformats.org/officeDocument/2006/relationships/slide" Target="slide30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8.xml"/><Relationship Id="rId5" Type="http://schemas.openxmlformats.org/officeDocument/2006/relationships/image" Target="../media/image7.png"/><Relationship Id="rId15" Type="http://schemas.openxmlformats.org/officeDocument/2006/relationships/slide" Target="slide51.xml"/><Relationship Id="rId10" Type="http://schemas.openxmlformats.org/officeDocument/2006/relationships/slide" Target="slide24.xml"/><Relationship Id="rId4" Type="http://schemas.openxmlformats.org/officeDocument/2006/relationships/image" Target="../media/image6.png"/><Relationship Id="rId9" Type="http://schemas.openxmlformats.org/officeDocument/2006/relationships/slide" Target="slide18.xml"/><Relationship Id="rId14" Type="http://schemas.openxmlformats.org/officeDocument/2006/relationships/slide" Target="slide4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42.png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35.xml"/><Relationship Id="rId3" Type="http://schemas.openxmlformats.org/officeDocument/2006/relationships/image" Target="../media/image5.png"/><Relationship Id="rId7" Type="http://schemas.openxmlformats.org/officeDocument/2006/relationships/slide" Target="slide10.xml"/><Relationship Id="rId12" Type="http://schemas.openxmlformats.org/officeDocument/2006/relationships/slide" Target="slide30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8.xml"/><Relationship Id="rId5" Type="http://schemas.openxmlformats.org/officeDocument/2006/relationships/image" Target="../media/image7.png"/><Relationship Id="rId15" Type="http://schemas.openxmlformats.org/officeDocument/2006/relationships/slide" Target="slide51.xml"/><Relationship Id="rId10" Type="http://schemas.openxmlformats.org/officeDocument/2006/relationships/slide" Target="slide24.xml"/><Relationship Id="rId4" Type="http://schemas.openxmlformats.org/officeDocument/2006/relationships/image" Target="../media/image6.png"/><Relationship Id="rId9" Type="http://schemas.openxmlformats.org/officeDocument/2006/relationships/slide" Target="slide18.xml"/><Relationship Id="rId14" Type="http://schemas.openxmlformats.org/officeDocument/2006/relationships/slide" Target="slide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35.xml"/><Relationship Id="rId3" Type="http://schemas.openxmlformats.org/officeDocument/2006/relationships/image" Target="../media/image5.png"/><Relationship Id="rId7" Type="http://schemas.openxmlformats.org/officeDocument/2006/relationships/slide" Target="slide10.xml"/><Relationship Id="rId12" Type="http://schemas.openxmlformats.org/officeDocument/2006/relationships/slide" Target="slide30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8.xml"/><Relationship Id="rId5" Type="http://schemas.openxmlformats.org/officeDocument/2006/relationships/image" Target="../media/image7.png"/><Relationship Id="rId15" Type="http://schemas.openxmlformats.org/officeDocument/2006/relationships/slide" Target="slide51.xml"/><Relationship Id="rId10" Type="http://schemas.openxmlformats.org/officeDocument/2006/relationships/slide" Target="slide24.xml"/><Relationship Id="rId4" Type="http://schemas.openxmlformats.org/officeDocument/2006/relationships/image" Target="../media/image6.png"/><Relationship Id="rId9" Type="http://schemas.openxmlformats.org/officeDocument/2006/relationships/slide" Target="slide18.xml"/><Relationship Id="rId14" Type="http://schemas.openxmlformats.org/officeDocument/2006/relationships/slide" Target="slide4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35.xml"/><Relationship Id="rId3" Type="http://schemas.openxmlformats.org/officeDocument/2006/relationships/image" Target="../media/image5.png"/><Relationship Id="rId7" Type="http://schemas.openxmlformats.org/officeDocument/2006/relationships/slide" Target="slide10.xml"/><Relationship Id="rId12" Type="http://schemas.openxmlformats.org/officeDocument/2006/relationships/slide" Target="slide30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slide" Target="slide28.xml"/><Relationship Id="rId5" Type="http://schemas.openxmlformats.org/officeDocument/2006/relationships/image" Target="../media/image7.png"/><Relationship Id="rId15" Type="http://schemas.openxmlformats.org/officeDocument/2006/relationships/slide" Target="slide51.xml"/><Relationship Id="rId10" Type="http://schemas.openxmlformats.org/officeDocument/2006/relationships/slide" Target="slide24.xml"/><Relationship Id="rId4" Type="http://schemas.openxmlformats.org/officeDocument/2006/relationships/image" Target="../media/image6.png"/><Relationship Id="rId9" Type="http://schemas.openxmlformats.org/officeDocument/2006/relationships/slide" Target="slide18.xml"/><Relationship Id="rId14" Type="http://schemas.openxmlformats.org/officeDocument/2006/relationships/slide" Target="slide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499" y="3619820"/>
            <a:ext cx="1552219" cy="78996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7" name="矩形 6"/>
          <p:cNvSpPr/>
          <p:nvPr/>
        </p:nvSpPr>
        <p:spPr>
          <a:xfrm>
            <a:off x="8595273" y="3094363"/>
            <a:ext cx="78827" cy="3763637"/>
          </a:xfrm>
          <a:prstGeom prst="rect">
            <a:avLst/>
          </a:pr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144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24499" y="2299351"/>
            <a:ext cx="121058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HK" altLang="en-US" sz="4000" b="1" dirty="0">
                <a:solidFill>
                  <a:srgbClr val="FF505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説</a:t>
            </a:r>
            <a:r>
              <a:rPr lang="zh-HK" altLang="en-US" sz="4000" b="1" dirty="0" smtClean="0">
                <a:solidFill>
                  <a:srgbClr val="FF505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明</a:t>
            </a:r>
            <a:endParaRPr lang="en-US" altLang="zh-HK" sz="4000" b="1" dirty="0" smtClean="0">
              <a:solidFill>
                <a:srgbClr val="FF5050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HK" altLang="en-US" sz="4000" b="1" dirty="0" smtClean="0">
                <a:solidFill>
                  <a:srgbClr val="FF505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程序</a:t>
            </a:r>
            <a:endParaRPr lang="zh-HK" altLang="en-US" sz="4000" b="1" dirty="0">
              <a:solidFill>
                <a:srgbClr val="FF5050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4777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內容版面配置區 2">
            <a:extLst>
              <a:ext uri="{FF2B5EF4-FFF2-40B4-BE49-F238E27FC236}">
                <a16:creationId xmlns:a16="http://schemas.microsoft.com/office/drawing/2014/main" id="{11247185-E26A-44F6-988C-52B0CD1E4CA0}"/>
              </a:ext>
            </a:extLst>
          </p:cNvPr>
          <p:cNvSpPr txBox="1">
            <a:spLocks/>
          </p:cNvSpPr>
          <p:nvPr/>
        </p:nvSpPr>
        <p:spPr bwMode="auto">
          <a:xfrm>
            <a:off x="830477" y="895314"/>
            <a:ext cx="3468388" cy="453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73044" indent="-273044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47" indent="-27304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377" indent="-18255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21" indent="-18255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51" indent="-18255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17" indent="-182875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30" indent="-182875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5943" indent="-182875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256" indent="-182875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lnSpc>
                <a:spcPct val="150000"/>
              </a:lnSpc>
              <a:buClrTx/>
              <a:buSzPct val="55000"/>
              <a:buFont typeface="Wingdings" panose="05000000000000000000" pitchFamily="2" charset="2"/>
              <a:buChar char="l"/>
            </a:pPr>
            <a:r>
              <a: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通常用來表達一些</a:t>
            </a:r>
            <a:r>
              <a:rPr lang="zh-TW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HK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層</a:t>
            </a:r>
            <a:r>
              <a:rPr lang="zh-TW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次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的事物</a:t>
            </a:r>
            <a:r>
              <a:rPr lang="zh-TW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1600" b="1" spc="3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defTabSz="914400">
              <a:lnSpc>
                <a:spcPct val="150000"/>
              </a:lnSpc>
              <a:buClrTx/>
              <a:buSzPct val="55000"/>
              <a:buNone/>
            </a:pPr>
            <a:endParaRPr lang="en-US" altLang="zh-TW" sz="1600" b="1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defTabSz="914400">
              <a:lnSpc>
                <a:spcPct val="150000"/>
              </a:lnSpc>
              <a:buClrTx/>
              <a:buSzPct val="55000"/>
              <a:buFont typeface="Wingdings" panose="05000000000000000000" pitchFamily="2" charset="2"/>
              <a:buChar char="l"/>
            </a:pP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按事物的</a:t>
            </a:r>
            <a:r>
              <a:rPr lang="zh-HK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時間</a:t>
            </a:r>
            <a:r>
              <a:rPr lang="zh-CN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HK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空間</a:t>
            </a:r>
            <a:r>
              <a:rPr lang="zh-CN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lang="zh-CN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事理</a:t>
            </a:r>
            <a:r>
              <a:rPr lang="zh-CN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HK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順</a:t>
            </a:r>
            <a:r>
              <a:rPr lang="zh-CN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序</a:t>
            </a:r>
            <a:r>
              <a:rPr lang="zh-CN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排列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，有組織地</a:t>
            </a:r>
            <a:r>
              <a:rPr lang="zh-TW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排列</a:t>
            </a:r>
            <a:r>
              <a:rPr lang="zh-TW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起來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CN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次序</a:t>
            </a:r>
            <a:r>
              <a:rPr lang="zh-CN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不能</a:t>
            </a:r>
            <a:r>
              <a:rPr lang="zh-HK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顛倒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讓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人感到有系統及易於</a:t>
            </a:r>
            <a:r>
              <a:rPr lang="zh-TW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明白。</a:t>
            </a:r>
            <a:endParaRPr lang="en-US" altLang="zh-TW" sz="1600" b="1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defTabSz="914400">
              <a:lnSpc>
                <a:spcPct val="150000"/>
              </a:lnSpc>
              <a:buClrTx/>
              <a:buSzPct val="55000"/>
              <a:buNone/>
            </a:pPr>
            <a:endParaRPr lang="en-US" altLang="zh-TW" sz="1600" b="1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defTabSz="914400">
              <a:lnSpc>
                <a:spcPct val="150000"/>
              </a:lnSpc>
              <a:buClrTx/>
              <a:buSzPct val="55000"/>
              <a:buFont typeface="Wingdings" panose="05000000000000000000" pitchFamily="2" charset="2"/>
              <a:buChar char="l"/>
            </a:pPr>
            <a:r>
              <a: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些</a:t>
            </a:r>
            <a:r>
              <a: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複句不用</a:t>
            </a:r>
            <a:r>
              <a:rPr lang="zh-HK" altLang="en-US" sz="1600" b="1" spc="3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關聯</a:t>
            </a:r>
            <a:r>
              <a:rPr lang="zh-HK" altLang="en-US" sz="1600" b="1" spc="3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詞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從</a:t>
            </a:r>
            <a:r>
              <a: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分句的次序可以</a:t>
            </a:r>
            <a:r>
              <a:rPr lang="zh-HK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看出</a:t>
            </a:r>
            <a:r>
              <a: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分句間的意義</a:t>
            </a:r>
            <a:r>
              <a:rPr lang="zh-HK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關係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1600" b="1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8" name="Text Box 13">
            <a:extLst>
              <a:ext uri="{FF2B5EF4-FFF2-40B4-BE49-F238E27FC236}">
                <a16:creationId xmlns:a16="http://schemas.microsoft.com/office/drawing/2014/main" id="{CA4B970D-24EB-4A58-81DD-CCDB363B93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730" y="1195755"/>
            <a:ext cx="4248279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TW" sz="2500" b="1" dirty="0">
                <a:solidFill>
                  <a:srgbClr val="FF5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zh-TW" altLang="en-US" sz="2400" b="1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時間承接</a:t>
            </a:r>
          </a:p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sz="18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8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8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由古至今，由早到晚，由剛剛至現在）</a:t>
            </a:r>
            <a:endParaRPr lang="en-US" altLang="zh-TW" sz="1800" b="1" dirty="0">
              <a:solidFill>
                <a:srgbClr val="EC7D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文字方塊 20">
            <a:extLst>
              <a:ext uri="{FF2B5EF4-FFF2-40B4-BE49-F238E27FC236}">
                <a16:creationId xmlns:a16="http://schemas.microsoft.com/office/drawing/2014/main" id="{391A5E6A-EEAB-4197-B32E-381016576036}"/>
              </a:ext>
            </a:extLst>
          </p:cNvPr>
          <p:cNvSpPr txBox="1"/>
          <p:nvPr/>
        </p:nvSpPr>
        <p:spPr>
          <a:xfrm>
            <a:off x="5184647" y="4145870"/>
            <a:ext cx="347388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HK" altLang="en-US" sz="24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</a:t>
            </a:r>
            <a:r>
              <a:rPr lang="zh-HK" altLang="en-US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</a:t>
            </a:r>
            <a:r>
              <a:rPr lang="zh-HK" altLang="en-US" sz="2400" b="1" u="sng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先</a:t>
            </a:r>
            <a:r>
              <a:rPr lang="zh-HK" altLang="en-US" sz="24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到辦事處登記</a:t>
            </a:r>
            <a:r>
              <a:rPr lang="zh-HK" altLang="en-US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sz="2400" b="1" u="sng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然後</a:t>
            </a:r>
            <a:r>
              <a:rPr lang="zh-HK" altLang="en-US" sz="24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等職員安排</a:t>
            </a:r>
            <a:r>
              <a:rPr lang="zh-TW" altLang="en-US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sp>
        <p:nvSpPr>
          <p:cNvPr id="20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4966994" y="3951514"/>
            <a:ext cx="3691541" cy="1318836"/>
          </a:xfrm>
          <a:prstGeom prst="snip1Rect">
            <a:avLst/>
          </a:prstGeom>
          <a:noFill/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橢圓 18"/>
          <p:cNvSpPr/>
          <p:nvPr/>
        </p:nvSpPr>
        <p:spPr>
          <a:xfrm>
            <a:off x="4681555" y="3551353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187" y="2394881"/>
            <a:ext cx="721157" cy="1000005"/>
          </a:xfrm>
          <a:prstGeom prst="rect">
            <a:avLst/>
          </a:prstGeom>
        </p:spPr>
      </p:pic>
      <p:cxnSp>
        <p:nvCxnSpPr>
          <p:cNvPr id="12" name="直線接點 11"/>
          <p:cNvCxnSpPr/>
          <p:nvPr/>
        </p:nvCxnSpPr>
        <p:spPr>
          <a:xfrm>
            <a:off x="4388441" y="757663"/>
            <a:ext cx="0" cy="4896735"/>
          </a:xfrm>
          <a:prstGeom prst="line">
            <a:avLst/>
          </a:prstGeom>
          <a:ln w="3175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0003" y="1008322"/>
              <a:ext cx="480131" cy="21555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rgbClr val="FF5050"/>
                  </a:solidFill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rgbClr val="FF5050"/>
                  </a:solidFill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17" name="直線接點 16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10</a:t>
            </a:fld>
            <a:endParaRPr lang="zh-HK" altLang="en-US" dirty="0"/>
          </a:p>
        </p:txBody>
      </p:sp>
      <p:sp>
        <p:nvSpPr>
          <p:cNvPr id="23" name="手繪多邊形 2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648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8" grpId="0"/>
      <p:bldP spid="21" grpId="0"/>
      <p:bldP spid="20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字方塊 11">
            <a:extLst>
              <a:ext uri="{FF2B5EF4-FFF2-40B4-BE49-F238E27FC236}">
                <a16:creationId xmlns:a16="http://schemas.microsoft.com/office/drawing/2014/main" id="{07EC030F-1DA4-4364-9A58-381D0689752E}"/>
              </a:ext>
            </a:extLst>
          </p:cNvPr>
          <p:cNvSpPr txBox="1"/>
          <p:nvPr/>
        </p:nvSpPr>
        <p:spPr>
          <a:xfrm>
            <a:off x="5217228" y="3858922"/>
            <a:ext cx="3094476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TW" altLang="en-US" sz="24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過</a:t>
            </a:r>
            <a:r>
              <a:rPr lang="zh-TW" altLang="en-US" sz="24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了</a:t>
            </a:r>
            <a:r>
              <a:rPr lang="zh-HK" altLang="en-US" sz="24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馬路</a:t>
            </a:r>
            <a:r>
              <a:rPr lang="zh-HK" altLang="en-US" sz="2400" b="1" u="sng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之後</a:t>
            </a:r>
            <a:r>
              <a:rPr lang="zh-HK" altLang="en-US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sz="24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左轉</a:t>
            </a:r>
            <a:r>
              <a:rPr lang="zh-HK" altLang="en-US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sz="2400" b="1" u="sng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然後</a:t>
            </a:r>
            <a:r>
              <a:rPr lang="zh-HK" altLang="en-US" sz="24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繼續向前走至</a:t>
            </a:r>
            <a:r>
              <a:rPr lang="zh-HK" altLang="en-US" sz="24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盡頭</a:t>
            </a:r>
            <a:r>
              <a:rPr lang="zh-HK" altLang="en-US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sz="24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你</a:t>
            </a:r>
            <a:r>
              <a:rPr lang="zh-TW" altLang="en-US" sz="2400" b="1" u="sng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便</a:t>
            </a:r>
            <a:r>
              <a:rPr lang="zh-HK" altLang="en-US" sz="24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會見到那間雪糕</a:t>
            </a:r>
            <a:r>
              <a:rPr lang="zh-HK" altLang="en-US" sz="24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店</a:t>
            </a:r>
            <a:r>
              <a:rPr lang="zh-TW" altLang="en-US" sz="2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sp>
        <p:nvSpPr>
          <p:cNvPr id="13" name="Text Box 12">
            <a:extLst>
              <a:ext uri="{FF2B5EF4-FFF2-40B4-BE49-F238E27FC236}">
                <a16:creationId xmlns:a16="http://schemas.microsoft.com/office/drawing/2014/main" id="{A5BED07E-BF8B-4D19-AEA2-E1FF26811F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4771" y="1196575"/>
            <a:ext cx="4186238" cy="892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533400" indent="-53340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9pPr>
          </a:lstStyle>
          <a:p>
            <a:pPr marL="0" indent="0" algn="ctr">
              <a:spcBef>
                <a:spcPct val="50000"/>
              </a:spcBef>
              <a:buClrTx/>
              <a:buSzTx/>
              <a:buNone/>
            </a:pPr>
            <a:r>
              <a:rPr lang="en-US" altLang="zh-TW" sz="2500" b="1" dirty="0">
                <a:solidFill>
                  <a:srgbClr val="FF5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zh-TW" altLang="en-US" sz="2400" b="1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空間承接</a:t>
            </a:r>
          </a:p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TW" sz="18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8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由遠至近，由大至小，由中間到兩旁）</a:t>
            </a:r>
            <a:endParaRPr lang="en-US" altLang="zh-TW" sz="1800" b="1" dirty="0">
              <a:solidFill>
                <a:srgbClr val="EC7D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4922893" y="3665011"/>
            <a:ext cx="3691541" cy="2252948"/>
          </a:xfrm>
          <a:prstGeom prst="snip1Rect">
            <a:avLst/>
          </a:prstGeom>
          <a:noFill/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橢圓 18"/>
          <p:cNvSpPr/>
          <p:nvPr/>
        </p:nvSpPr>
        <p:spPr>
          <a:xfrm>
            <a:off x="4671347" y="3456850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751" y="2282970"/>
            <a:ext cx="1031430" cy="955380"/>
          </a:xfrm>
          <a:prstGeom prst="rect">
            <a:avLst/>
          </a:prstGeom>
        </p:spPr>
      </p:pic>
      <p:grpSp>
        <p:nvGrpSpPr>
          <p:cNvPr id="10" name="群組 9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1" name="圓角化單一角落矩形 1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210063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rgbClr val="FF5050"/>
                  </a:solidFill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rgbClr val="FF5050"/>
                  </a:solidFill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內容版面配置區 2">
            <a:extLst>
              <a:ext uri="{FF2B5EF4-FFF2-40B4-BE49-F238E27FC236}">
                <a16:creationId xmlns:a16="http://schemas.microsoft.com/office/drawing/2014/main" id="{11247185-E26A-44F6-988C-52B0CD1E4CA0}"/>
              </a:ext>
            </a:extLst>
          </p:cNvPr>
          <p:cNvSpPr txBox="1">
            <a:spLocks/>
          </p:cNvSpPr>
          <p:nvPr/>
        </p:nvSpPr>
        <p:spPr bwMode="auto">
          <a:xfrm>
            <a:off x="830477" y="895314"/>
            <a:ext cx="3468388" cy="453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73044" indent="-273044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47" indent="-27304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377" indent="-18255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21" indent="-18255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51" indent="-18255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17" indent="-182875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30" indent="-182875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5943" indent="-182875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256" indent="-182875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lnSpc>
                <a:spcPct val="150000"/>
              </a:lnSpc>
              <a:buClrTx/>
              <a:buSzPct val="55000"/>
              <a:buFont typeface="Wingdings" panose="05000000000000000000" pitchFamily="2" charset="2"/>
              <a:buChar char="l"/>
            </a:pPr>
            <a:r>
              <a: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通常用來表達一些</a:t>
            </a:r>
            <a:r>
              <a:rPr lang="zh-TW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HK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層</a:t>
            </a:r>
            <a:r>
              <a:rPr lang="zh-TW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次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的事物</a:t>
            </a:r>
            <a:r>
              <a:rPr lang="zh-TW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1600" b="1" spc="3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defTabSz="914400">
              <a:lnSpc>
                <a:spcPct val="150000"/>
              </a:lnSpc>
              <a:buClrTx/>
              <a:buSzPct val="55000"/>
              <a:buNone/>
            </a:pPr>
            <a:endParaRPr lang="en-US" altLang="zh-TW" sz="1600" b="1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defTabSz="914400">
              <a:lnSpc>
                <a:spcPct val="150000"/>
              </a:lnSpc>
              <a:buClrTx/>
              <a:buSzPct val="55000"/>
              <a:buFont typeface="Wingdings" panose="05000000000000000000" pitchFamily="2" charset="2"/>
              <a:buChar char="l"/>
            </a:pP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按事物的</a:t>
            </a:r>
            <a:r>
              <a:rPr lang="zh-HK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時間</a:t>
            </a:r>
            <a:r>
              <a:rPr lang="zh-CN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HK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空間</a:t>
            </a:r>
            <a:r>
              <a:rPr lang="zh-CN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lang="zh-CN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事理</a:t>
            </a:r>
            <a:r>
              <a:rPr lang="zh-CN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HK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順</a:t>
            </a:r>
            <a:r>
              <a:rPr lang="zh-CN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序</a:t>
            </a:r>
            <a:r>
              <a:rPr lang="zh-CN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排列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，有組織地</a:t>
            </a:r>
            <a:r>
              <a:rPr lang="zh-TW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排列</a:t>
            </a:r>
            <a:r>
              <a:rPr lang="zh-TW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起來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CN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次序</a:t>
            </a:r>
            <a:r>
              <a:rPr lang="zh-CN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不能</a:t>
            </a:r>
            <a:r>
              <a:rPr lang="zh-HK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顛倒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讓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人感到有系統及易於</a:t>
            </a:r>
            <a:r>
              <a:rPr lang="zh-TW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明白。</a:t>
            </a:r>
            <a:endParaRPr lang="en-US" altLang="zh-TW" sz="1600" b="1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defTabSz="914400">
              <a:lnSpc>
                <a:spcPct val="150000"/>
              </a:lnSpc>
              <a:buClrTx/>
              <a:buSzPct val="55000"/>
              <a:buNone/>
            </a:pPr>
            <a:endParaRPr lang="en-US" altLang="zh-TW" sz="1600" b="1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defTabSz="914400">
              <a:lnSpc>
                <a:spcPct val="150000"/>
              </a:lnSpc>
              <a:buClrTx/>
              <a:buSzPct val="55000"/>
              <a:buFont typeface="Wingdings" panose="05000000000000000000" pitchFamily="2" charset="2"/>
              <a:buChar char="l"/>
            </a:pPr>
            <a:r>
              <a: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些</a:t>
            </a:r>
            <a:r>
              <a: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複句不用</a:t>
            </a:r>
            <a:r>
              <a:rPr lang="zh-HK" altLang="en-US" sz="1600" b="1" spc="3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關聯</a:t>
            </a:r>
            <a:r>
              <a:rPr lang="zh-HK" altLang="en-US" sz="1600" b="1" spc="3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詞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從</a:t>
            </a:r>
            <a:r>
              <a: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分句的次序可以</a:t>
            </a:r>
            <a:r>
              <a:rPr lang="zh-HK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看出</a:t>
            </a:r>
            <a:r>
              <a: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分句間的意義</a:t>
            </a:r>
            <a:r>
              <a:rPr lang="zh-HK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關係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1600" b="1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23" name="直線接點 22"/>
          <p:cNvCxnSpPr/>
          <p:nvPr/>
        </p:nvCxnSpPr>
        <p:spPr>
          <a:xfrm>
            <a:off x="4388441" y="757663"/>
            <a:ext cx="0" cy="5331913"/>
          </a:xfrm>
          <a:prstGeom prst="line">
            <a:avLst/>
          </a:prstGeom>
          <a:ln w="3175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11</a:t>
            </a:fld>
            <a:endParaRPr lang="zh-HK" altLang="en-US" dirty="0"/>
          </a:p>
        </p:txBody>
      </p:sp>
      <p:sp>
        <p:nvSpPr>
          <p:cNvPr id="16" name="手繪多邊形 1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0924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0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14">
            <a:extLst>
              <a:ext uri="{FF2B5EF4-FFF2-40B4-BE49-F238E27FC236}">
                <a16:creationId xmlns:a16="http://schemas.microsoft.com/office/drawing/2014/main" id="{3B3A07F3-29AF-466D-B9C8-5125672D8B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2482" y="1196575"/>
            <a:ext cx="3240088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None/>
            </a:pPr>
            <a:r>
              <a:rPr lang="en-US" altLang="zh-TW" sz="2500" b="1" dirty="0">
                <a:solidFill>
                  <a:srgbClr val="FF5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zh-TW" altLang="en-US" sz="2400" b="1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事理承接</a:t>
            </a:r>
            <a:endParaRPr lang="en-US" altLang="zh-TW" sz="2400" b="1" dirty="0">
              <a:solidFill>
                <a:srgbClr val="FF5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sz="18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</a:t>
            </a:r>
            <a:r>
              <a:rPr lang="zh-HK" altLang="en-US" sz="18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一步一步</a:t>
            </a:r>
            <a:r>
              <a:rPr lang="zh-TW" altLang="en-US" sz="18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說明事理）</a:t>
            </a:r>
          </a:p>
        </p:txBody>
      </p:sp>
      <p:sp>
        <p:nvSpPr>
          <p:cNvPr id="20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5049928" y="3800077"/>
            <a:ext cx="3200400" cy="1494682"/>
          </a:xfrm>
          <a:prstGeom prst="snip1Rect">
            <a:avLst/>
          </a:prstGeom>
          <a:noFill/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橢圓 18"/>
          <p:cNvSpPr/>
          <p:nvPr/>
        </p:nvSpPr>
        <p:spPr>
          <a:xfrm>
            <a:off x="4765363" y="3528083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83844DAE-5927-4943-A848-5FBB48D1CC2C}"/>
              </a:ext>
            </a:extLst>
          </p:cNvPr>
          <p:cNvSpPr txBox="1"/>
          <p:nvPr/>
        </p:nvSpPr>
        <p:spPr>
          <a:xfrm>
            <a:off x="5261358" y="4054514"/>
            <a:ext cx="274321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TW" altLang="en-US" sz="24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木棉花一開，</a:t>
            </a:r>
            <a:r>
              <a:rPr lang="zh-TW" altLang="en-US" sz="24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天氣</a:t>
            </a:r>
            <a:r>
              <a:rPr lang="zh-TW" altLang="en-US" sz="2400" b="1" u="sng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</a:t>
            </a:r>
            <a:r>
              <a:rPr lang="zh-TW" altLang="en-US" sz="24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要回暖了。</a:t>
            </a:r>
            <a:endParaRPr lang="zh-TW" altLang="en-US" sz="24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199" y="2489288"/>
            <a:ext cx="1076653" cy="910628"/>
          </a:xfrm>
          <a:prstGeom prst="rect">
            <a:avLst/>
          </a:prstGeom>
        </p:spPr>
      </p:pic>
      <p:grpSp>
        <p:nvGrpSpPr>
          <p:cNvPr id="11" name="群組 1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2" name="圓角化單一角落矩形 1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21920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rgbClr val="FF5050"/>
                  </a:solidFill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rgbClr val="FF5050"/>
                  </a:solidFill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內容版面配置區 2">
            <a:extLst>
              <a:ext uri="{FF2B5EF4-FFF2-40B4-BE49-F238E27FC236}">
                <a16:creationId xmlns:a16="http://schemas.microsoft.com/office/drawing/2014/main" id="{11247185-E26A-44F6-988C-52B0CD1E4CA0}"/>
              </a:ext>
            </a:extLst>
          </p:cNvPr>
          <p:cNvSpPr txBox="1">
            <a:spLocks/>
          </p:cNvSpPr>
          <p:nvPr/>
        </p:nvSpPr>
        <p:spPr bwMode="auto">
          <a:xfrm>
            <a:off x="830477" y="895314"/>
            <a:ext cx="3468388" cy="453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73044" indent="-273044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4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1pPr>
            <a:lvl2pPr marL="639747" indent="-273044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1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2pPr>
            <a:lvl3pPr marL="914377" indent="-18255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3pPr>
            <a:lvl4pPr marL="1187421" indent="-18255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4pPr>
            <a:lvl5pPr marL="1462051" indent="-18255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 kern="1200">
                <a:solidFill>
                  <a:schemeClr val="tx1"/>
                </a:solidFill>
                <a:latin typeface="Corbel" pitchFamily="34" charset="0"/>
                <a:ea typeface="+mn-ea"/>
                <a:cs typeface="+mn-cs"/>
              </a:defRPr>
            </a:lvl5pPr>
            <a:lvl6pPr marL="1737317" indent="-182875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30" indent="-182875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5943" indent="-182875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256" indent="-182875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lnSpc>
                <a:spcPct val="150000"/>
              </a:lnSpc>
              <a:buClrTx/>
              <a:buSzPct val="55000"/>
              <a:buFont typeface="Wingdings" panose="05000000000000000000" pitchFamily="2" charset="2"/>
              <a:buChar char="l"/>
            </a:pPr>
            <a:r>
              <a: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通常用來表達一些</a:t>
            </a:r>
            <a:r>
              <a:rPr lang="zh-TW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HK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層</a:t>
            </a:r>
            <a:r>
              <a:rPr lang="zh-TW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次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的事物</a:t>
            </a:r>
            <a:r>
              <a:rPr lang="zh-TW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1600" b="1" spc="3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defTabSz="914400">
              <a:lnSpc>
                <a:spcPct val="150000"/>
              </a:lnSpc>
              <a:buClrTx/>
              <a:buSzPct val="55000"/>
              <a:buNone/>
            </a:pPr>
            <a:endParaRPr lang="en-US" altLang="zh-TW" sz="1600" b="1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defTabSz="914400">
              <a:lnSpc>
                <a:spcPct val="150000"/>
              </a:lnSpc>
              <a:buClrTx/>
              <a:buSzPct val="55000"/>
              <a:buFont typeface="Wingdings" panose="05000000000000000000" pitchFamily="2" charset="2"/>
              <a:buChar char="l"/>
            </a:pP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按事物的</a:t>
            </a:r>
            <a:r>
              <a:rPr lang="zh-HK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時間</a:t>
            </a:r>
            <a:r>
              <a:rPr lang="zh-CN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HK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空間</a:t>
            </a:r>
            <a:r>
              <a:rPr lang="zh-CN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或</a:t>
            </a:r>
            <a:r>
              <a:rPr lang="zh-CN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事理</a:t>
            </a:r>
            <a:r>
              <a:rPr lang="zh-CN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HK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順</a:t>
            </a:r>
            <a:r>
              <a:rPr lang="zh-CN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序</a:t>
            </a:r>
            <a:r>
              <a:rPr lang="zh-CN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排列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，有組織地</a:t>
            </a:r>
            <a:r>
              <a:rPr lang="zh-TW" altLang="en-US" sz="1600" b="1" spc="300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排列</a:t>
            </a:r>
            <a:r>
              <a:rPr lang="zh-TW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起來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CN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次序</a:t>
            </a:r>
            <a:r>
              <a:rPr lang="zh-CN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不能</a:t>
            </a:r>
            <a:r>
              <a:rPr lang="zh-HK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顛倒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讓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人感到有系統及易於</a:t>
            </a:r>
            <a:r>
              <a:rPr lang="zh-TW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明白。</a:t>
            </a:r>
            <a:endParaRPr lang="en-US" altLang="zh-TW" sz="1600" b="1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 defTabSz="914400">
              <a:lnSpc>
                <a:spcPct val="150000"/>
              </a:lnSpc>
              <a:buClrTx/>
              <a:buSzPct val="55000"/>
              <a:buNone/>
            </a:pPr>
            <a:endParaRPr lang="en-US" altLang="zh-TW" sz="1600" b="1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defTabSz="914400">
              <a:lnSpc>
                <a:spcPct val="150000"/>
              </a:lnSpc>
              <a:buClrTx/>
              <a:buSzPct val="55000"/>
              <a:buFont typeface="Wingdings" panose="05000000000000000000" pitchFamily="2" charset="2"/>
              <a:buChar char="l"/>
            </a:pPr>
            <a:r>
              <a: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些</a:t>
            </a:r>
            <a:r>
              <a: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複句不用</a:t>
            </a:r>
            <a:r>
              <a:rPr lang="zh-HK" altLang="en-US" sz="1600" b="1" spc="3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關聯</a:t>
            </a:r>
            <a:r>
              <a:rPr lang="zh-HK" altLang="en-US" sz="1600" b="1" spc="3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詞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HK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從</a:t>
            </a:r>
            <a:r>
              <a: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分句的次序可以</a:t>
            </a:r>
            <a:r>
              <a:rPr lang="zh-HK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看出</a:t>
            </a:r>
            <a:r>
              <a:rPr lang="zh-HK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分句間的意義</a:t>
            </a:r>
            <a:r>
              <a:rPr lang="zh-HK" altLang="en-US" sz="1600" b="1" spc="3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關係</a:t>
            </a:r>
            <a:r>
              <a:rPr lang="zh-TW" altLang="en-US" sz="1600" b="1" spc="3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1600" b="1" spc="3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23" name="直線接點 22"/>
          <p:cNvCxnSpPr/>
          <p:nvPr/>
        </p:nvCxnSpPr>
        <p:spPr>
          <a:xfrm>
            <a:off x="4388441" y="757663"/>
            <a:ext cx="0" cy="4829087"/>
          </a:xfrm>
          <a:prstGeom prst="line">
            <a:avLst/>
          </a:prstGeom>
          <a:ln w="3175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12</a:t>
            </a:fld>
            <a:endParaRPr lang="zh-HK" altLang="en-US" dirty="0"/>
          </a:p>
        </p:txBody>
      </p:sp>
      <p:sp>
        <p:nvSpPr>
          <p:cNvPr id="17" name="手繪多邊形 1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9923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 animBg="1"/>
      <p:bldP spid="19" grpId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13</a:t>
            </a:fld>
            <a:endParaRPr lang="zh-HK" altLang="en-US" dirty="0"/>
          </a:p>
        </p:txBody>
      </p:sp>
      <p:sp>
        <p:nvSpPr>
          <p:cNvPr id="15" name="內容版面配置區 2">
            <a:extLst>
              <a:ext uri="{FF2B5EF4-FFF2-40B4-BE49-F238E27FC236}">
                <a16:creationId xmlns:a16="http://schemas.microsoft.com/office/drawing/2014/main" id="{81D3D8E2-3CCA-4096-87B8-B990914A781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029552" y="1604975"/>
            <a:ext cx="5722937" cy="55086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SzPct val="55000"/>
              <a:buNone/>
            </a:pPr>
            <a:r>
              <a:rPr lang="zh-TW" altLang="en-US" sz="1600" spc="300" dirty="0" smtClean="0">
                <a:latin typeface="思源宋體 TW Heavy" panose="02020900000000000000" pitchFamily="18" charset="-120"/>
                <a:ea typeface="思源宋體 TW Heavy" panose="02020900000000000000" pitchFamily="18" charset="-120"/>
              </a:rPr>
              <a:t>請分別列舉兩隻碟上的東西</a:t>
            </a:r>
            <a:r>
              <a:rPr lang="zh-TW" altLang="en-US" sz="1600" b="1" spc="300" dirty="0" smtClean="0">
                <a:latin typeface="思源宋體 TW Heavy" panose="02020900000000000000" pitchFamily="18" charset="-120"/>
                <a:ea typeface="思源宋體 TW Heavy" panose="02020900000000000000" pitchFamily="18" charset="-120"/>
              </a:rPr>
              <a:t>，</a:t>
            </a:r>
            <a:r>
              <a:rPr lang="zh-TW" altLang="en-US" sz="1600" spc="300" dirty="0" smtClean="0">
                <a:latin typeface="思源宋體 TW Heavy" panose="02020900000000000000" pitchFamily="18" charset="-120"/>
                <a:ea typeface="思源宋體 TW Heavy" panose="02020900000000000000" pitchFamily="18" charset="-120"/>
              </a:rPr>
              <a:t>然後比較當中的分別</a:t>
            </a:r>
            <a:r>
              <a:rPr lang="zh-TW" altLang="en-US" sz="1600" b="1" spc="300" dirty="0" smtClean="0">
                <a:latin typeface="思源宋體 TW Heavy" panose="02020900000000000000" pitchFamily="18" charset="-120"/>
                <a:ea typeface="思源宋體 TW Heavy" panose="02020900000000000000" pitchFamily="18" charset="-120"/>
              </a:rPr>
              <a:t>。</a:t>
            </a:r>
            <a:endParaRPr lang="en-US" altLang="zh-TW" dirty="0">
              <a:latin typeface="思源宋體 TW Heavy" panose="02020900000000000000" pitchFamily="18" charset="-120"/>
              <a:ea typeface="思源宋體 TW Heavy" panose="02020900000000000000" pitchFamily="18" charset="-120"/>
            </a:endParaRPr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  <a:p>
            <a:pPr lvl="1"/>
            <a:endParaRPr lang="en-US" altLang="zh-HK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353" y="2658756"/>
            <a:ext cx="3199057" cy="1242862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306" y="2752490"/>
            <a:ext cx="3081753" cy="1149128"/>
          </a:xfrm>
          <a:prstGeom prst="rect">
            <a:avLst/>
          </a:prstGeom>
        </p:spPr>
      </p:pic>
      <p:sp>
        <p:nvSpPr>
          <p:cNvPr id="23" name="文字方塊 22">
            <a:extLst>
              <a:ext uri="{FF2B5EF4-FFF2-40B4-BE49-F238E27FC236}">
                <a16:creationId xmlns:a16="http://schemas.microsoft.com/office/drawing/2014/main" id="{D5509CA9-F5DD-4E83-BE38-040138B6B2DC}"/>
              </a:ext>
            </a:extLst>
          </p:cNvPr>
          <p:cNvSpPr txBox="1"/>
          <p:nvPr/>
        </p:nvSpPr>
        <p:spPr>
          <a:xfrm>
            <a:off x="1616672" y="4303985"/>
            <a:ext cx="2709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6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香蕉、蘋果</a:t>
            </a:r>
            <a:r>
              <a:rPr lang="zh-HK" altLang="en-US" sz="1600" b="1" dirty="0" smtClean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、橙和</a:t>
            </a:r>
            <a:r>
              <a:rPr lang="zh-HK" altLang="en-US" sz="16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車厘子</a:t>
            </a:r>
            <a:r>
              <a:rPr lang="zh-HK" altLang="en-US" sz="1600" b="1" dirty="0" smtClean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</a:t>
            </a:r>
            <a:r>
              <a:rPr lang="zh-TW" altLang="en-US" sz="16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碟上</a:t>
            </a:r>
            <a:r>
              <a:rPr lang="zh-HK" altLang="en-US" sz="16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面</a:t>
            </a:r>
            <a:r>
              <a:rPr lang="zh-HK" altLang="en-US" sz="1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排列</a:t>
            </a:r>
            <a:r>
              <a:rPr lang="zh-HK" altLang="en-US" sz="16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成</a:t>
            </a:r>
            <a:r>
              <a:rPr lang="zh-HK" altLang="en-US" sz="1600" b="1" dirty="0" smtClean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zh-TW" altLang="en-US" sz="16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直</a:t>
            </a:r>
            <a:r>
              <a:rPr lang="zh-HK" altLang="en-US" sz="1600" b="1" dirty="0" smtClean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線</a:t>
            </a:r>
            <a:r>
              <a:rPr lang="zh-HK" altLang="en-US" sz="16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en-US" sz="1600" b="1" dirty="0">
              <a:solidFill>
                <a:srgbClr val="EC7D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47F478F5-3979-4F14-89C6-F90817B4046F}"/>
              </a:ext>
            </a:extLst>
          </p:cNvPr>
          <p:cNvSpPr txBox="1"/>
          <p:nvPr/>
        </p:nvSpPr>
        <p:spPr>
          <a:xfrm>
            <a:off x="5539888" y="4303985"/>
            <a:ext cx="25921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碟上</a:t>
            </a:r>
            <a:r>
              <a:rPr lang="zh-HK" altLang="en-US" sz="16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擺放了香蕉、蘋果</a:t>
            </a:r>
            <a:r>
              <a:rPr lang="zh-HK" altLang="en-US" sz="1600" b="1" dirty="0" smtClean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、橙和</a:t>
            </a:r>
            <a:r>
              <a:rPr lang="zh-HK" altLang="en-US" sz="16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車厘子</a:t>
            </a:r>
            <a:r>
              <a:rPr lang="zh-HK" altLang="en-US" sz="1600" b="1" dirty="0" smtClean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 </a:t>
            </a:r>
            <a:endParaRPr lang="zh-TW" altLang="en-US" sz="1600" b="1" dirty="0">
              <a:solidFill>
                <a:srgbClr val="EC7D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7" name="圓角化單一角落矩形 1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80003" y="1008322"/>
              <a:ext cx="480131" cy="174416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rgbClr val="FF5050"/>
                  </a:solidFill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rgbClr val="FF5050"/>
                  </a:solidFill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22" name="直線接點 2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手繪多邊形 1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5076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53399B98-B96C-4333-9947-814059631D34}"/>
              </a:ext>
            </a:extLst>
          </p:cNvPr>
          <p:cNvSpPr txBox="1">
            <a:spLocks/>
          </p:cNvSpPr>
          <p:nvPr/>
        </p:nvSpPr>
        <p:spPr bwMode="auto">
          <a:xfrm>
            <a:off x="3466645" y="1008322"/>
            <a:ext cx="3171437" cy="83013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>
              <a:lnSpc>
                <a:spcPct val="13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endParaRPr lang="en-US" altLang="zh-TW" sz="1800" kern="0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lnSpc>
                <a:spcPct val="130000"/>
              </a:lnSpc>
              <a:spcBef>
                <a:spcPct val="20000"/>
              </a:spcBef>
              <a:buClr>
                <a:schemeClr val="tx1"/>
              </a:buClr>
              <a:buSzPct val="95000"/>
              <a:buFont typeface="Arial" panose="020B0604020202020204" pitchFamily="34" charset="0"/>
              <a:buChar char="•"/>
              <a:defRPr/>
            </a:pPr>
            <a:r>
              <a:rPr lang="zh-TW" altLang="en-US" sz="1800" b="1" kern="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列舉</a:t>
            </a:r>
            <a:r>
              <a:rPr lang="zh-TW" altLang="en-US" sz="18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的東西</a:t>
            </a:r>
            <a:r>
              <a:rPr lang="zh-TW" altLang="en-US" sz="1800" b="1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沒有次序</a:t>
            </a:r>
            <a:r>
              <a:rPr lang="zh-TW" altLang="en-US" sz="1800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</a:t>
            </a:r>
            <a:r>
              <a:rPr lang="zh-TW" altLang="en-US" sz="1800" b="1" kern="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</a:t>
            </a:r>
            <a:endParaRPr lang="en-US" altLang="zh-TW" sz="1800" b="1" kern="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書卷: 水平 2">
            <a:extLst>
              <a:ext uri="{FF2B5EF4-FFF2-40B4-BE49-F238E27FC236}">
                <a16:creationId xmlns:a16="http://schemas.microsoft.com/office/drawing/2014/main" id="{4CC743C3-6800-4F1D-A652-9BF06736860A}"/>
              </a:ext>
            </a:extLst>
          </p:cNvPr>
          <p:cNvSpPr/>
          <p:nvPr/>
        </p:nvSpPr>
        <p:spPr>
          <a:xfrm>
            <a:off x="1219836" y="3857119"/>
            <a:ext cx="4260439" cy="2263532"/>
          </a:xfrm>
          <a:prstGeom prst="horizontalScroll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HK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endParaRPr lang="en-US" altLang="zh-HK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endParaRPr lang="en-US" altLang="zh-HK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endParaRPr lang="zh-HK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529" y="2505174"/>
            <a:ext cx="2346695" cy="911712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408" y="1255387"/>
            <a:ext cx="2260647" cy="84295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12182" y="1397526"/>
            <a:ext cx="1107996" cy="4153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zh-TW" altLang="en-US" b="1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並列</a:t>
            </a:r>
            <a:r>
              <a:rPr lang="zh-TW" altLang="en-US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關係</a:t>
            </a:r>
            <a:endParaRPr lang="en-US" altLang="zh-TW" b="1" kern="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33939" y="2594323"/>
            <a:ext cx="877163" cy="4153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zh-TW" altLang="en-US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要</a:t>
            </a:r>
            <a:r>
              <a:rPr lang="zh-TW" altLang="en-US" b="1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排序</a:t>
            </a:r>
            <a:endParaRPr lang="en-US" altLang="zh-TW" b="1" kern="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Wingdings" pitchFamily="2" charset="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41549" y="3190670"/>
            <a:ext cx="1107996" cy="4153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zh-TW" altLang="en-US" b="1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承接</a:t>
            </a:r>
            <a:r>
              <a:rPr lang="zh-TW" altLang="en-US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關係</a:t>
            </a:r>
            <a:endParaRPr lang="en-US" altLang="zh-TW" b="1" kern="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57163" y="4284985"/>
            <a:ext cx="3601893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有些承接複句</a:t>
            </a:r>
            <a:r>
              <a:rPr lang="zh-HK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沒有</a:t>
            </a:r>
            <a:r>
              <a:rPr lang="zh-TW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相</a:t>
            </a:r>
            <a:r>
              <a:rPr lang="zh-HK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</a:t>
            </a:r>
            <a:r>
              <a:rPr lang="zh-CN" altLang="en-US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關聯詞</a:t>
            </a:r>
            <a:r>
              <a:rPr lang="zh-CN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，而是依靠動作或事件的先後順序排列分句的語序。</a:t>
            </a:r>
            <a:endParaRPr lang="zh-HK" altLang="en-US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23" name="直線單箭頭接點 22"/>
          <p:cNvCxnSpPr/>
          <p:nvPr/>
        </p:nvCxnSpPr>
        <p:spPr>
          <a:xfrm>
            <a:off x="6638082" y="1631592"/>
            <a:ext cx="5741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單箭頭接點 23"/>
          <p:cNvCxnSpPr/>
          <p:nvPr/>
        </p:nvCxnSpPr>
        <p:spPr>
          <a:xfrm>
            <a:off x="6659839" y="2804990"/>
            <a:ext cx="5741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單箭頭接點 24"/>
          <p:cNvCxnSpPr/>
          <p:nvPr/>
        </p:nvCxnSpPr>
        <p:spPr>
          <a:xfrm>
            <a:off x="6667449" y="3424500"/>
            <a:ext cx="5741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972055" y="533010"/>
            <a:ext cx="387798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  <a:defRPr/>
            </a:pPr>
            <a:r>
              <a:rPr lang="zh-TW" altLang="en-US" b="1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兩隻碟上都擺放了水果，但要注意：</a:t>
            </a:r>
            <a:endParaRPr lang="en-US" altLang="zh-TW" b="1" kern="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00224" y="2575792"/>
            <a:ext cx="2781531" cy="4153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ct val="20000"/>
              </a:spcBef>
              <a:buClr>
                <a:schemeClr val="tx1"/>
              </a:buClr>
              <a:buSzPct val="95000"/>
              <a:buFont typeface="Arial" panose="020B0604020202020204" pitchFamily="34" charset="0"/>
              <a:buChar char="•"/>
              <a:defRPr/>
            </a:pPr>
            <a:r>
              <a:rPr lang="zh-TW" altLang="en-US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列舉的</a:t>
            </a:r>
            <a:r>
              <a:rPr lang="zh-TW" altLang="en-US" b="1" kern="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東西</a:t>
            </a:r>
            <a:r>
              <a:rPr lang="zh-TW" altLang="en-US" b="1" kern="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en-US" b="1" kern="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次序</a:t>
            </a:r>
            <a:r>
              <a:rPr lang="zh-TW" altLang="en-US" b="1" kern="0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</a:t>
            </a:r>
            <a:r>
              <a:rPr lang="zh-TW" altLang="en-US" b="1" kern="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</a:t>
            </a:r>
            <a:endParaRPr lang="en-US" altLang="zh-TW" b="1" kern="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4" name="群組 1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80003" y="1008322"/>
              <a:ext cx="480131" cy="2019902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功</a:t>
              </a:r>
              <a:r>
                <a:rPr lang="zh-HK" altLang="en-US" sz="1600" b="1" spc="300" dirty="0">
                  <a:solidFill>
                    <a:srgbClr val="FF5050"/>
                  </a:solidFill>
                  <a:ea typeface="微軟正黑體"/>
                </a:rPr>
                <a:t>用</a:t>
              </a: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和</a:t>
              </a:r>
              <a:r>
                <a:rPr lang="zh-HK" altLang="en-US" sz="1600" b="1" spc="300" dirty="0">
                  <a:solidFill>
                    <a:srgbClr val="FF5050"/>
                  </a:solidFill>
                  <a:ea typeface="微軟正黑體"/>
                </a:rPr>
                <a:t>特徵</a:t>
              </a:r>
              <a:endParaRPr lang="en-US" altLang="zh-HK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14</a:t>
            </a:fld>
            <a:endParaRPr lang="zh-HK" altLang="en-US" dirty="0"/>
          </a:p>
        </p:txBody>
      </p:sp>
      <p:sp>
        <p:nvSpPr>
          <p:cNvPr id="22" name="手繪多邊形 2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9885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 animBg="1"/>
      <p:bldP spid="5" grpId="0"/>
      <p:bldP spid="6" grpId="0"/>
      <p:bldP spid="9" grpId="0"/>
      <p:bldP spid="10" grpId="0"/>
      <p:bldP spid="10" grpId="1"/>
      <p:bldP spid="4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5D0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5050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FF5050"/>
                </a:solidFill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FF5050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51167" y="3491146"/>
            <a:ext cx="2065052" cy="312062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5050"/>
                </a:solidFill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FF5050"/>
                </a:solidFill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FF5050"/>
                </a:solidFill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FF5050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5050"/>
                </a:solidFill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例子</a:t>
            </a:r>
            <a:endParaRPr lang="en-US" altLang="zh-TW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FF5050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50785" y="3497479"/>
            <a:ext cx="1271054" cy="245901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FF5050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FF5050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56831" y="3497479"/>
            <a:ext cx="894989" cy="2132105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5050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5050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圓角矩形 14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0" name="手繪多邊形 14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1" name="手繪多邊形 15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2" name="圓角矩形 15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3" name="手繪多邊形 152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4" name="圓角矩形 153"/>
          <p:cNvSpPr/>
          <p:nvPr/>
        </p:nvSpPr>
        <p:spPr>
          <a:xfrm>
            <a:off x="2041726" y="3465747"/>
            <a:ext cx="429267" cy="1463926"/>
          </a:xfrm>
          <a:prstGeom prst="roundRect">
            <a:avLst/>
          </a:prstGeom>
          <a:noFill/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7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HK" altLang="en-US" sz="23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2300" b="1" spc="300" dirty="0" smtClean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FF505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58" name="圖片 15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53" y="917458"/>
            <a:ext cx="684286" cy="641685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0"/>
            <a:ext cx="930267" cy="1256018"/>
          </a:xfrm>
          <a:prstGeom prst="rect">
            <a:avLst/>
          </a:prstGeom>
        </p:spPr>
      </p:pic>
      <p:pic>
        <p:nvPicPr>
          <p:cNvPr id="160" name="圖片 1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3"/>
            <a:ext cx="768489" cy="1641914"/>
          </a:xfrm>
          <a:prstGeom prst="rect">
            <a:avLst/>
          </a:prstGeom>
        </p:spPr>
      </p:pic>
      <p:pic>
        <p:nvPicPr>
          <p:cNvPr id="161" name="圖片 16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11518"/>
            <a:ext cx="1425001" cy="1555625"/>
          </a:xfrm>
          <a:prstGeom prst="rect">
            <a:avLst/>
          </a:prstGeom>
        </p:spPr>
      </p:pic>
      <p:grpSp>
        <p:nvGrpSpPr>
          <p:cNvPr id="167" name="群組 166"/>
          <p:cNvGrpSpPr/>
          <p:nvPr/>
        </p:nvGrpSpPr>
        <p:grpSpPr>
          <a:xfrm>
            <a:off x="2433522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8" name="群組 167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70" name="群組 169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72" name="群組 171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74" name="圓角化同側角落矩形 173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5" name="圓角化同側角落矩形 174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6" name="群組 175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7" name="圓角化同側角落矩形 176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8" name="圓角化同側角落矩形 177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73" name="弧形 172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71" name="圓角化同側角落矩形 170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9" name="圓角矩形 168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9" name="圓角化同側角落矩形 178"/>
          <p:cNvSpPr/>
          <p:nvPr/>
        </p:nvSpPr>
        <p:spPr>
          <a:xfrm>
            <a:off x="2982834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0" name="群組 179"/>
          <p:cNvGrpSpPr/>
          <p:nvPr/>
        </p:nvGrpSpPr>
        <p:grpSpPr>
          <a:xfrm>
            <a:off x="3580435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1" name="圓角化同側角落矩形 180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2" name="圓角化同側角落矩形 181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3" name="弧形 182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4" name="手繪多邊形 183"/>
          <p:cNvSpPr/>
          <p:nvPr/>
        </p:nvSpPr>
        <p:spPr>
          <a:xfrm rot="5400000">
            <a:off x="3400384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圓角矩形 184"/>
          <p:cNvSpPr/>
          <p:nvPr/>
        </p:nvSpPr>
        <p:spPr>
          <a:xfrm>
            <a:off x="3019019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6" name="圓角矩形 185"/>
          <p:cNvSpPr/>
          <p:nvPr/>
        </p:nvSpPr>
        <p:spPr>
          <a:xfrm>
            <a:off x="3204208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7" name="圓角矩形 186"/>
          <p:cNvSpPr/>
          <p:nvPr/>
        </p:nvSpPr>
        <p:spPr>
          <a:xfrm>
            <a:off x="3080929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8" name="圓角矩形 187"/>
          <p:cNvSpPr/>
          <p:nvPr/>
        </p:nvSpPr>
        <p:spPr>
          <a:xfrm>
            <a:off x="3501000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9" name="手繪多邊形 188"/>
          <p:cNvSpPr/>
          <p:nvPr/>
        </p:nvSpPr>
        <p:spPr>
          <a:xfrm>
            <a:off x="2967313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0" name="群組 189"/>
          <p:cNvGrpSpPr/>
          <p:nvPr/>
        </p:nvGrpSpPr>
        <p:grpSpPr>
          <a:xfrm>
            <a:off x="3499136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91" name="手繪多邊形 190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2" name="弧形 191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3" name="弧形 192"/>
          <p:cNvSpPr/>
          <p:nvPr/>
        </p:nvSpPr>
        <p:spPr>
          <a:xfrm rot="16495338">
            <a:off x="3072148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4" name="弧形 193"/>
          <p:cNvSpPr/>
          <p:nvPr/>
        </p:nvSpPr>
        <p:spPr>
          <a:xfrm rot="13638684">
            <a:off x="3238355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5" name="弧形 194"/>
          <p:cNvSpPr/>
          <p:nvPr/>
        </p:nvSpPr>
        <p:spPr>
          <a:xfrm rot="6626464">
            <a:off x="3303354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6" name="弧形 195"/>
          <p:cNvSpPr/>
          <p:nvPr/>
        </p:nvSpPr>
        <p:spPr>
          <a:xfrm rot="20119542">
            <a:off x="3303355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7" name="群組 196"/>
          <p:cNvGrpSpPr/>
          <p:nvPr/>
        </p:nvGrpSpPr>
        <p:grpSpPr>
          <a:xfrm>
            <a:off x="3330601" y="4908812"/>
            <a:ext cx="181452" cy="184166"/>
            <a:chOff x="2759304" y="2122198"/>
            <a:chExt cx="181452" cy="184166"/>
          </a:xfrm>
        </p:grpSpPr>
        <p:sp>
          <p:nvSpPr>
            <p:cNvPr id="198" name="橢圓 197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弧形 198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0" name="弧形 199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1" name="弧形 200"/>
          <p:cNvSpPr/>
          <p:nvPr/>
        </p:nvSpPr>
        <p:spPr>
          <a:xfrm rot="20119542">
            <a:off x="3065484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02" name="群組 201"/>
          <p:cNvGrpSpPr/>
          <p:nvPr/>
        </p:nvGrpSpPr>
        <p:grpSpPr>
          <a:xfrm>
            <a:off x="3092014" y="4895278"/>
            <a:ext cx="181452" cy="184166"/>
            <a:chOff x="2759304" y="2122198"/>
            <a:chExt cx="181452" cy="184166"/>
          </a:xfrm>
        </p:grpSpPr>
        <p:sp>
          <p:nvSpPr>
            <p:cNvPr id="203" name="橢圓 202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4" name="弧形 203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5" name="弧形 204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6" name="弧形 205"/>
          <p:cNvSpPr/>
          <p:nvPr/>
        </p:nvSpPr>
        <p:spPr>
          <a:xfrm rot="5704529">
            <a:off x="3141211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07" name="圖片 20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248" y="230189"/>
            <a:ext cx="623133" cy="1634449"/>
          </a:xfrm>
          <a:prstGeom prst="rect">
            <a:avLst/>
          </a:prstGeom>
        </p:spPr>
      </p:pic>
      <p:sp>
        <p:nvSpPr>
          <p:cNvPr id="208" name="流程圖: 程序 207">
            <a:hlinkClick r:id="rId7" action="ppaction://hlinksldjump"/>
          </p:cNvPr>
          <p:cNvSpPr/>
          <p:nvPr/>
        </p:nvSpPr>
        <p:spPr>
          <a:xfrm>
            <a:off x="1654683" y="3920520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8" action="ppaction://hlinksldjump"/>
          </p:cNvPr>
          <p:cNvSpPr/>
          <p:nvPr/>
        </p:nvSpPr>
        <p:spPr>
          <a:xfrm>
            <a:off x="2136987" y="3934578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9" action="ppaction://hlinksldjump"/>
          </p:cNvPr>
          <p:cNvSpPr/>
          <p:nvPr/>
        </p:nvSpPr>
        <p:spPr>
          <a:xfrm>
            <a:off x="2610846" y="3941890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0" action="ppaction://hlinksldjump"/>
          </p:cNvPr>
          <p:cNvSpPr/>
          <p:nvPr/>
        </p:nvSpPr>
        <p:spPr>
          <a:xfrm>
            <a:off x="3035838" y="3945047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流程圖: 程序 211">
            <a:hlinkClick r:id="rId11" action="ppaction://hlinksldjump"/>
          </p:cNvPr>
          <p:cNvSpPr/>
          <p:nvPr/>
        </p:nvSpPr>
        <p:spPr>
          <a:xfrm>
            <a:off x="4228582" y="3844976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3" name="流程圖: 程序 212">
            <a:hlinkClick r:id="rId12" action="ppaction://hlinksldjump"/>
          </p:cNvPr>
          <p:cNvSpPr/>
          <p:nvPr/>
        </p:nvSpPr>
        <p:spPr>
          <a:xfrm>
            <a:off x="4565969" y="3850860"/>
            <a:ext cx="261053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4" name="流程圖: 程序 213">
            <a:hlinkClick r:id="rId13" action="ppaction://hlinksldjump"/>
          </p:cNvPr>
          <p:cNvSpPr/>
          <p:nvPr/>
        </p:nvSpPr>
        <p:spPr>
          <a:xfrm>
            <a:off x="4920473" y="3856192"/>
            <a:ext cx="250009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5" name="流程圖: 程序 214">
            <a:hlinkClick r:id="rId14" action="ppaction://hlinksldjump"/>
          </p:cNvPr>
          <p:cNvSpPr/>
          <p:nvPr/>
        </p:nvSpPr>
        <p:spPr>
          <a:xfrm>
            <a:off x="6192800" y="3821790"/>
            <a:ext cx="250009" cy="4657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6" name="流程圖: 程序 215">
            <a:hlinkClick r:id="rId15" action="ppaction://hlinksldjump"/>
          </p:cNvPr>
          <p:cNvSpPr/>
          <p:nvPr/>
        </p:nvSpPr>
        <p:spPr>
          <a:xfrm>
            <a:off x="6549414" y="3819975"/>
            <a:ext cx="253076" cy="173065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7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9543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7 L -0.01076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4" grpId="0" animBg="1"/>
      <p:bldP spid="157" grpId="0"/>
      <p:bldP spid="179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3" grpId="0" animBg="1"/>
      <p:bldP spid="194" grpId="0" animBg="1"/>
      <p:bldP spid="195" grpId="0" animBg="1"/>
      <p:bldP spid="196" grpId="0" animBg="1"/>
      <p:bldP spid="201" grpId="0" animBg="1"/>
      <p:bldP spid="206" grpId="0" animBg="1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2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6BA664F0-116B-4557-8E36-84A225217E55}"/>
              </a:ext>
            </a:extLst>
          </p:cNvPr>
          <p:cNvSpPr/>
          <p:nvPr/>
        </p:nvSpPr>
        <p:spPr bwMode="auto">
          <a:xfrm>
            <a:off x="990330" y="3979787"/>
            <a:ext cx="4873361" cy="2027723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rgbClr val="FFCC99"/>
              </a:gs>
              <a:gs pos="83000">
                <a:srgbClr val="FFCC99"/>
              </a:gs>
              <a:gs pos="100000">
                <a:srgbClr val="FFCC99"/>
              </a:gs>
            </a:gsLst>
            <a:lin ang="5400000" scaled="1"/>
          </a:gradFill>
          <a:ln>
            <a:solidFill>
              <a:srgbClr val="FFCC99"/>
            </a:solidFill>
          </a:ln>
          <a:effectLst>
            <a:outerShdw blurRad="50800" dist="38100" dir="2700000" algn="tl" rotWithShape="0">
              <a:schemeClr val="accent5">
                <a:lumMod val="40000"/>
                <a:lumOff val="60000"/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HK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rbel"/>
              <a:ea typeface="微軟正黑體"/>
              <a:cs typeface="+mn-cs"/>
            </a:endParaRPr>
          </a:p>
        </p:txBody>
      </p:sp>
      <p:sp>
        <p:nvSpPr>
          <p:cNvPr id="16" name="標題 3">
            <a:extLst>
              <a:ext uri="{FF2B5EF4-FFF2-40B4-BE49-F238E27FC236}">
                <a16:creationId xmlns:a16="http://schemas.microsoft.com/office/drawing/2014/main" id="{B437CA18-9F26-4ADD-8C4B-3E46B987B3A0}"/>
              </a:ext>
            </a:extLst>
          </p:cNvPr>
          <p:cNvSpPr txBox="1">
            <a:spLocks/>
          </p:cNvSpPr>
          <p:nvPr/>
        </p:nvSpPr>
        <p:spPr>
          <a:xfrm>
            <a:off x="357912" y="-164285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 Light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 Light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 Light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 Light" pitchFamily="34" charset="0"/>
              </a:defRPr>
            </a:lvl5pPr>
            <a:lvl6pPr marL="457189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377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566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754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pPr defTabSz="914400" eaLnBrk="1" hangingPunct="1"/>
            <a:endParaRPr lang="zh-TW" altLang="en-US" dirty="0">
              <a:solidFill>
                <a:srgbClr val="575F6D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BA664F0-116B-4557-8E36-84A225217E55}"/>
              </a:ext>
            </a:extLst>
          </p:cNvPr>
          <p:cNvSpPr/>
          <p:nvPr/>
        </p:nvSpPr>
        <p:spPr bwMode="auto">
          <a:xfrm>
            <a:off x="948003" y="1628738"/>
            <a:ext cx="4561257" cy="1148206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rgbClr val="FFCC99"/>
              </a:gs>
              <a:gs pos="83000">
                <a:srgbClr val="FFCC99"/>
              </a:gs>
              <a:gs pos="100000">
                <a:srgbClr val="FFCC99"/>
              </a:gs>
            </a:gsLst>
            <a:lin ang="5400000" scaled="1"/>
          </a:gradFill>
          <a:ln>
            <a:solidFill>
              <a:srgbClr val="FFCC99"/>
            </a:solidFill>
          </a:ln>
          <a:effectLst>
            <a:outerShdw blurRad="50800" dist="38100" dir="2700000" algn="tl" rotWithShape="0">
              <a:schemeClr val="accent5">
                <a:lumMod val="40000"/>
                <a:lumOff val="60000"/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HK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rbel"/>
              <a:ea typeface="微軟正黑體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79932" y="1659995"/>
            <a:ext cx="4629328" cy="966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2" defTabSz="914400" eaLnBrk="0" fontAlgn="base" hangingPunct="0">
              <a:lnSpc>
                <a:spcPct val="170000"/>
              </a:lnSpc>
              <a:spcAft>
                <a:spcPct val="0"/>
              </a:spcAft>
              <a:buClr>
                <a:schemeClr val="accent1"/>
              </a:buClr>
              <a:defRPr/>
            </a:pPr>
            <a:r>
              <a:rPr lang="zh-TW" altLang="en-US" dirty="0">
                <a:solidFill>
                  <a:srgbClr val="FF0000"/>
                </a:solidFill>
                <a:ea typeface="微軟正黑體"/>
              </a:rPr>
              <a:t>然後、</a:t>
            </a:r>
            <a:r>
              <a:rPr lang="zh-TW" altLang="en-US" dirty="0" smtClean="0">
                <a:solidFill>
                  <a:srgbClr val="FF0000"/>
                </a:solidFill>
                <a:ea typeface="微軟正黑體"/>
              </a:rPr>
              <a:t>於是、終於、</a:t>
            </a:r>
            <a:r>
              <a:rPr lang="zh-HK" altLang="en-US" dirty="0" smtClean="0">
                <a:solidFill>
                  <a:srgbClr val="FF0000"/>
                </a:solidFill>
                <a:ea typeface="微軟正黑體"/>
              </a:rPr>
              <a:t>繼而</a:t>
            </a:r>
            <a:r>
              <a:rPr lang="zh-TW" altLang="en-US" dirty="0" smtClean="0">
                <a:solidFill>
                  <a:srgbClr val="FF0000"/>
                </a:solidFill>
                <a:ea typeface="微軟正黑體"/>
              </a:rPr>
              <a:t>、</a:t>
            </a:r>
            <a:r>
              <a:rPr lang="zh-HK" altLang="en-US" dirty="0" smtClean="0">
                <a:solidFill>
                  <a:srgbClr val="FF0000"/>
                </a:solidFill>
                <a:ea typeface="微軟正黑體"/>
              </a:rPr>
              <a:t>隨即</a:t>
            </a:r>
            <a:endParaRPr lang="en-US" altLang="zh-HK" dirty="0" smtClean="0">
              <a:solidFill>
                <a:srgbClr val="FF0000"/>
              </a:solidFill>
              <a:ea typeface="微軟正黑體"/>
            </a:endParaRPr>
          </a:p>
          <a:p>
            <a:pPr marL="457200" lvl="2" defTabSz="914400" eaLnBrk="0" fontAlgn="base" hangingPunct="0">
              <a:lnSpc>
                <a:spcPct val="170000"/>
              </a:lnSpc>
              <a:spcAft>
                <a:spcPct val="0"/>
              </a:spcAft>
              <a:buClr>
                <a:schemeClr val="accent1"/>
              </a:buClr>
              <a:defRPr/>
            </a:pPr>
            <a:r>
              <a:rPr lang="zh-TW" altLang="en-US" b="1" dirty="0" smtClean="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「</a:t>
            </a:r>
            <a:r>
              <a:rPr lang="zh-HK" altLang="en-US" b="1" dirty="0" smtClean="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跟住</a:t>
            </a:r>
            <a:r>
              <a:rPr lang="zh-TW" altLang="en-US" b="1" dirty="0" smtClean="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</a:t>
            </a:r>
            <a:r>
              <a:rPr lang="en-US" altLang="zh-HK" b="1" dirty="0" smtClean="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/</a:t>
            </a:r>
            <a:r>
              <a:rPr lang="zh-TW" altLang="en-US" b="1" dirty="0" smtClean="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</a:t>
            </a:r>
            <a:r>
              <a:rPr lang="zh-HK" altLang="en-US" b="1" dirty="0" smtClean="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然之後</a:t>
            </a:r>
            <a:r>
              <a:rPr lang="zh-TW" altLang="en-US" dirty="0" smtClean="0">
                <a:solidFill>
                  <a:srgbClr val="FF0000"/>
                </a:solidFill>
                <a:ea typeface="微軟正黑體"/>
              </a:rPr>
              <a:t>、</a:t>
            </a:r>
            <a:r>
              <a:rPr lang="zh-TW" altLang="en-US" b="1" dirty="0" smtClean="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於是」</a:t>
            </a:r>
            <a:endParaRPr lang="zh-HK" altLang="en-US" b="1" dirty="0">
              <a:solidFill>
                <a:srgbClr val="FF000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327825" y="4013395"/>
            <a:ext cx="4490476" cy="239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HK" altLang="en-US" dirty="0">
                <a:solidFill>
                  <a:srgbClr val="FF0000"/>
                </a:solidFill>
                <a:ea typeface="微軟正黑體"/>
              </a:rPr>
              <a:t>首先</a:t>
            </a:r>
            <a:r>
              <a:rPr lang="en-US" altLang="zh-TW" dirty="0">
                <a:solidFill>
                  <a:srgbClr val="FF0000"/>
                </a:solidFill>
                <a:ea typeface="微軟正黑體"/>
              </a:rPr>
              <a:t>⋯⋯</a:t>
            </a:r>
            <a:r>
              <a:rPr lang="zh-HK" altLang="en-US" dirty="0" smtClean="0">
                <a:solidFill>
                  <a:srgbClr val="FF0000"/>
                </a:solidFill>
                <a:ea typeface="微軟正黑體"/>
              </a:rPr>
              <a:t>接著</a:t>
            </a:r>
            <a:r>
              <a:rPr lang="zh-TW" altLang="en-US" dirty="0" smtClean="0">
                <a:solidFill>
                  <a:srgbClr val="FF0000"/>
                </a:solidFill>
                <a:ea typeface="微軟正黑體"/>
              </a:rPr>
              <a:t> </a:t>
            </a:r>
            <a:r>
              <a:rPr lang="en-US" altLang="zh-HK" dirty="0" smtClean="0">
                <a:solidFill>
                  <a:srgbClr val="FF0000"/>
                </a:solidFill>
                <a:ea typeface="微軟正黑體"/>
              </a:rPr>
              <a:t>/</a:t>
            </a:r>
            <a:r>
              <a:rPr lang="zh-TW" altLang="en-US" dirty="0" smtClean="0">
                <a:solidFill>
                  <a:srgbClr val="FF0000"/>
                </a:solidFill>
                <a:ea typeface="微軟正黑體"/>
              </a:rPr>
              <a:t> </a:t>
            </a:r>
            <a:r>
              <a:rPr lang="zh-HK" altLang="en-US" dirty="0">
                <a:solidFill>
                  <a:srgbClr val="FF0000"/>
                </a:solidFill>
                <a:ea typeface="微軟正黑體"/>
              </a:rPr>
              <a:t>其次／繼而</a:t>
            </a:r>
            <a:r>
              <a:rPr lang="en-US" altLang="zh-TW" dirty="0" smtClean="0">
                <a:solidFill>
                  <a:srgbClr val="FF0000"/>
                </a:solidFill>
                <a:ea typeface="微軟正黑體"/>
              </a:rPr>
              <a:t>⋯⋯</a:t>
            </a:r>
            <a:r>
              <a:rPr lang="zh-HK" altLang="en-US" dirty="0" smtClean="0">
                <a:solidFill>
                  <a:srgbClr val="FF0000"/>
                </a:solidFill>
                <a:ea typeface="微軟正黑體"/>
              </a:rPr>
              <a:t>最後</a:t>
            </a:r>
            <a:r>
              <a:rPr lang="en-US" altLang="zh-TW" dirty="0" smtClean="0">
                <a:solidFill>
                  <a:srgbClr val="FF0000"/>
                </a:solidFill>
                <a:ea typeface="微軟正黑體"/>
              </a:rPr>
              <a:t>⋯⋯</a:t>
            </a:r>
          </a:p>
          <a:p>
            <a:pPr>
              <a:lnSpc>
                <a:spcPct val="170000"/>
              </a:lnSpc>
            </a:pPr>
            <a:r>
              <a:rPr lang="zh-HK" altLang="en-US" dirty="0" smtClean="0">
                <a:solidFill>
                  <a:srgbClr val="FF0000"/>
                </a:solidFill>
                <a:ea typeface="微軟正黑體"/>
              </a:rPr>
              <a:t>先</a:t>
            </a:r>
            <a:r>
              <a:rPr lang="en-US" altLang="zh-TW" dirty="0">
                <a:solidFill>
                  <a:srgbClr val="FF0000"/>
                </a:solidFill>
                <a:ea typeface="微軟正黑體"/>
              </a:rPr>
              <a:t>⋯⋯</a:t>
            </a:r>
            <a:r>
              <a:rPr lang="zh-HK" altLang="en-US" dirty="0" smtClean="0">
                <a:solidFill>
                  <a:srgbClr val="FF0000"/>
                </a:solidFill>
                <a:ea typeface="微軟正黑體"/>
              </a:rPr>
              <a:t>再</a:t>
            </a:r>
            <a:r>
              <a:rPr lang="zh-HK" altLang="en-US" dirty="0">
                <a:solidFill>
                  <a:srgbClr val="FF0000"/>
                </a:solidFill>
                <a:ea typeface="微軟正黑體"/>
              </a:rPr>
              <a:t>／</a:t>
            </a:r>
            <a:r>
              <a:rPr lang="zh-HK" altLang="en-US" dirty="0" smtClean="0">
                <a:solidFill>
                  <a:srgbClr val="FF0000"/>
                </a:solidFill>
                <a:ea typeface="微軟正黑體"/>
              </a:rPr>
              <a:t>繼而</a:t>
            </a:r>
            <a:r>
              <a:rPr lang="en-US" altLang="zh-TW" dirty="0" smtClean="0">
                <a:solidFill>
                  <a:srgbClr val="FF0000"/>
                </a:solidFill>
                <a:ea typeface="微軟正黑體"/>
              </a:rPr>
              <a:t>⋯⋯</a:t>
            </a:r>
          </a:p>
          <a:p>
            <a:pPr>
              <a:lnSpc>
                <a:spcPct val="170000"/>
              </a:lnSpc>
            </a:pPr>
            <a:r>
              <a:rPr lang="zh-TW" altLang="en-US" dirty="0" smtClean="0">
                <a:solidFill>
                  <a:srgbClr val="FF0000"/>
                </a:solidFill>
                <a:ea typeface="微軟正黑體"/>
              </a:rPr>
              <a:t>最初</a:t>
            </a:r>
            <a:r>
              <a:rPr lang="en-US" altLang="zh-TW" dirty="0">
                <a:solidFill>
                  <a:srgbClr val="FF0000"/>
                </a:solidFill>
                <a:ea typeface="微軟正黑體"/>
              </a:rPr>
              <a:t>⋯⋯</a:t>
            </a:r>
            <a:r>
              <a:rPr lang="zh-TW" altLang="en-US" dirty="0">
                <a:solidFill>
                  <a:srgbClr val="FF0000"/>
                </a:solidFill>
                <a:ea typeface="微軟正黑體"/>
              </a:rPr>
              <a:t>後來</a:t>
            </a:r>
            <a:r>
              <a:rPr lang="en-US" altLang="zh-TW" dirty="0">
                <a:solidFill>
                  <a:srgbClr val="FF0000"/>
                </a:solidFill>
                <a:ea typeface="微軟正黑體"/>
              </a:rPr>
              <a:t>⋯⋯</a:t>
            </a:r>
            <a:r>
              <a:rPr lang="zh-HK" altLang="en-US" dirty="0">
                <a:solidFill>
                  <a:srgbClr val="FF0000"/>
                </a:solidFill>
                <a:ea typeface="微軟正黑體"/>
              </a:rPr>
              <a:t>最後</a:t>
            </a:r>
            <a:r>
              <a:rPr lang="en-US" altLang="zh-TW" dirty="0">
                <a:solidFill>
                  <a:srgbClr val="FF0000"/>
                </a:solidFill>
                <a:ea typeface="微軟正黑體"/>
              </a:rPr>
              <a:t>⋯⋯</a:t>
            </a:r>
            <a:endParaRPr lang="zh-HK" altLang="en-US" dirty="0">
              <a:solidFill>
                <a:srgbClr val="FF0000"/>
              </a:solidFill>
              <a:ea typeface="微軟正黑體"/>
            </a:endParaRPr>
          </a:p>
          <a:p>
            <a:pPr>
              <a:lnSpc>
                <a:spcPct val="170000"/>
              </a:lnSpc>
            </a:pPr>
            <a:r>
              <a:rPr lang="zh-HK" altLang="en-US" dirty="0">
                <a:solidFill>
                  <a:srgbClr val="FF0000"/>
                </a:solidFill>
                <a:ea typeface="微軟正黑體"/>
              </a:rPr>
              <a:t>一</a:t>
            </a:r>
            <a:r>
              <a:rPr lang="en-US" altLang="zh-TW" dirty="0">
                <a:solidFill>
                  <a:srgbClr val="FF0000"/>
                </a:solidFill>
                <a:ea typeface="微軟正黑體"/>
              </a:rPr>
              <a:t>⋯⋯</a:t>
            </a:r>
            <a:r>
              <a:rPr lang="zh-HK" altLang="en-US" dirty="0">
                <a:solidFill>
                  <a:srgbClr val="FF0000"/>
                </a:solidFill>
                <a:ea typeface="微軟正黑體"/>
              </a:rPr>
              <a:t>就</a:t>
            </a:r>
            <a:r>
              <a:rPr lang="en-US" altLang="zh-TW" dirty="0" smtClean="0">
                <a:solidFill>
                  <a:srgbClr val="FF0000"/>
                </a:solidFill>
                <a:ea typeface="微軟正黑體"/>
              </a:rPr>
              <a:t>⋯⋯</a:t>
            </a:r>
            <a:endParaRPr lang="zh-HK" altLang="en-US" dirty="0">
              <a:solidFill>
                <a:srgbClr val="FF0000"/>
              </a:solidFill>
              <a:ea typeface="微軟正黑體"/>
            </a:endParaRPr>
          </a:p>
          <a:p>
            <a:pPr marL="457200" lvl="2" defTabSz="914400" eaLnBrk="0" fontAlgn="base" hangingPunct="0">
              <a:lnSpc>
                <a:spcPct val="150000"/>
              </a:lnSpc>
              <a:spcAft>
                <a:spcPct val="0"/>
              </a:spcAft>
              <a:buClr>
                <a:schemeClr val="accent1"/>
              </a:buClr>
              <a:defRPr/>
            </a:pPr>
            <a:endParaRPr lang="zh-HK" altLang="en-US" dirty="0">
              <a:solidFill>
                <a:srgbClr val="FF5050"/>
              </a:solidFill>
              <a:ea typeface="微軟正黑體"/>
            </a:endParaRPr>
          </a:p>
        </p:txBody>
      </p:sp>
      <p:grpSp>
        <p:nvGrpSpPr>
          <p:cNvPr id="25" name="群組 2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6" name="圓角化單一角落矩形 2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關聯詞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32" name="直線接點 3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圓角矩形 32"/>
          <p:cNvSpPr/>
          <p:nvPr/>
        </p:nvSpPr>
        <p:spPr>
          <a:xfrm>
            <a:off x="828976" y="348332"/>
            <a:ext cx="5693871" cy="863436"/>
          </a:xfrm>
          <a:prstGeom prst="roundRect">
            <a:avLst/>
          </a:prstGeom>
          <a:solidFill>
            <a:srgbClr val="FEF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16</a:t>
            </a:fld>
            <a:endParaRPr lang="zh-HK" altLang="en-US" dirty="0"/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2B98A4E6-8AA7-4402-8BD9-1659E9C1280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98701" y="411163"/>
            <a:ext cx="5562600" cy="804862"/>
          </a:xfrm>
          <a:noFill/>
        </p:spPr>
        <p:txBody>
          <a:bodyPr>
            <a:normAutofit/>
          </a:bodyPr>
          <a:lstStyle/>
          <a:p>
            <a:r>
              <a:rPr lang="zh-TW" altLang="en-US" sz="1900" spc="300" dirty="0">
                <a:solidFill>
                  <a:srgbClr val="FF50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承接關係</a:t>
            </a:r>
            <a:r>
              <a:rPr lang="zh-TW" altLang="en-US" sz="1900" spc="300" dirty="0">
                <a:solidFill>
                  <a:srgbClr val="C76CA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未必一定需要有關聯詞</a:t>
            </a:r>
            <a:r>
              <a:rPr lang="zh-TW" altLang="en-US" sz="1900" spc="300" dirty="0">
                <a:solidFill>
                  <a:srgbClr val="FF50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去表達</a:t>
            </a:r>
          </a:p>
          <a:p>
            <a:r>
              <a:rPr lang="zh-TW" altLang="en-US" sz="1900" spc="300" dirty="0">
                <a:solidFill>
                  <a:srgbClr val="FF50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常用的關聯詞可分兩組</a:t>
            </a:r>
            <a:r>
              <a:rPr lang="zh-TW" altLang="en-US" sz="1900" b="1" spc="300" dirty="0" smtClean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zh-TW" altLang="en-US" dirty="0">
              <a:solidFill>
                <a:srgbClr val="FF5050"/>
              </a:solidFill>
            </a:endParaRPr>
          </a:p>
          <a:p>
            <a:endParaRPr lang="zh-HK" altLang="en-US" dirty="0"/>
          </a:p>
        </p:txBody>
      </p:sp>
      <p:sp>
        <p:nvSpPr>
          <p:cNvPr id="3" name="矩形 2"/>
          <p:cNvSpPr/>
          <p:nvPr/>
        </p:nvSpPr>
        <p:spPr>
          <a:xfrm>
            <a:off x="879932" y="1278555"/>
            <a:ext cx="12330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>
                <a:solidFill>
                  <a:prstClr val="black"/>
                </a:solidFill>
                <a:ea typeface="微軟正黑體"/>
              </a:rPr>
              <a:t>1</a:t>
            </a:r>
            <a:r>
              <a:rPr lang="en-US" altLang="zh-TW" dirty="0" smtClean="0">
                <a:solidFill>
                  <a:prstClr val="black"/>
                </a:solidFill>
                <a:ea typeface="微軟正黑體"/>
              </a:rPr>
              <a:t>. </a:t>
            </a:r>
            <a:r>
              <a:rPr lang="zh-TW" altLang="en-US" sz="1600" dirty="0" smtClean="0">
                <a:solidFill>
                  <a:srgbClr val="FF0000"/>
                </a:solidFill>
                <a:ea typeface="微軟正黑體"/>
              </a:rPr>
              <a:t>獨立</a:t>
            </a:r>
            <a:r>
              <a:rPr lang="zh-TW" altLang="en-US" sz="1600" dirty="0">
                <a:solidFill>
                  <a:prstClr val="black"/>
                </a:solidFill>
                <a:ea typeface="微軟正黑體"/>
              </a:rPr>
              <a:t>使用</a:t>
            </a:r>
            <a:endParaRPr lang="en-US" altLang="zh-TW" sz="1600" dirty="0">
              <a:ea typeface="微軟正黑體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35391" y="3620078"/>
            <a:ext cx="12073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smtClean="0">
                <a:solidFill>
                  <a:prstClr val="black"/>
                </a:solidFill>
                <a:ea typeface="微軟正黑體"/>
              </a:rPr>
              <a:t>2. </a:t>
            </a:r>
            <a:r>
              <a:rPr lang="zh-TW" altLang="en-US" sz="1600" dirty="0" smtClean="0">
                <a:solidFill>
                  <a:srgbClr val="FF0000"/>
                </a:solidFill>
                <a:ea typeface="微軟正黑體"/>
              </a:rPr>
              <a:t>成組</a:t>
            </a:r>
            <a:r>
              <a:rPr lang="zh-TW" altLang="en-US" sz="1600" dirty="0" smtClean="0">
                <a:solidFill>
                  <a:prstClr val="black"/>
                </a:solidFill>
                <a:ea typeface="微軟正黑體"/>
              </a:rPr>
              <a:t>使用</a:t>
            </a:r>
            <a:endParaRPr lang="en-US" altLang="zh-TW" sz="1600" dirty="0">
              <a:ea typeface="微軟正黑體"/>
            </a:endParaRPr>
          </a:p>
        </p:txBody>
      </p:sp>
      <p:sp>
        <p:nvSpPr>
          <p:cNvPr id="42" name="手繪多邊形 4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38" name="群組 37"/>
          <p:cNvGrpSpPr/>
          <p:nvPr/>
        </p:nvGrpSpPr>
        <p:grpSpPr>
          <a:xfrm>
            <a:off x="5810692" y="4857815"/>
            <a:ext cx="2169981" cy="1448365"/>
            <a:chOff x="3042385" y="2996139"/>
            <a:chExt cx="2169981" cy="1448365"/>
          </a:xfrm>
        </p:grpSpPr>
        <p:sp>
          <p:nvSpPr>
            <p:cNvPr id="39" name="等腰三角形 38"/>
            <p:cNvSpPr/>
            <p:nvPr/>
          </p:nvSpPr>
          <p:spPr>
            <a:xfrm rot="4313012" flipH="1">
              <a:off x="3673697" y="3085526"/>
              <a:ext cx="389657" cy="1652282"/>
            </a:xfrm>
            <a:prstGeom prst="triangle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pic>
          <p:nvPicPr>
            <p:cNvPr id="40" name="圖片 3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1884" y="2996139"/>
              <a:ext cx="490482" cy="1448365"/>
            </a:xfrm>
            <a:prstGeom prst="rect">
              <a:avLst/>
            </a:prstGeom>
          </p:spPr>
        </p:pic>
      </p:grpSp>
      <p:sp>
        <p:nvSpPr>
          <p:cNvPr id="41" name="圓角矩形 40"/>
          <p:cNvSpPr/>
          <p:nvPr/>
        </p:nvSpPr>
        <p:spPr>
          <a:xfrm>
            <a:off x="2935285" y="5714073"/>
            <a:ext cx="3183602" cy="583395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矩形 33"/>
          <p:cNvSpPr/>
          <p:nvPr/>
        </p:nvSpPr>
        <p:spPr>
          <a:xfrm>
            <a:off x="2922771" y="5802701"/>
            <a:ext cx="3047138" cy="400593"/>
          </a:xfrm>
          <a:prstGeom prst="rect">
            <a:avLst/>
          </a:prstGeom>
          <a:solidFill>
            <a:schemeClr val="bg1"/>
          </a:solidFill>
          <a:ln>
            <a:solidFill>
              <a:srgbClr val="C191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077E872-AA07-431B-9E52-AC85031D6E6F}"/>
              </a:ext>
            </a:extLst>
          </p:cNvPr>
          <p:cNvSpPr/>
          <p:nvPr/>
        </p:nvSpPr>
        <p:spPr>
          <a:xfrm>
            <a:off x="3310578" y="5864741"/>
            <a:ext cx="26212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TW" altLang="zh-HK" sz="1600" b="1" u="sng" spc="300" dirty="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一</a:t>
            </a:r>
            <a:r>
              <a:rPr lang="zh-TW" altLang="en-US" sz="1600" b="1" spc="300" dirty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轉天氣</a:t>
            </a:r>
            <a:r>
              <a:rPr lang="zh-TW" altLang="en-US" sz="1600" b="1" spc="300" dirty="0">
                <a:latin typeface="FangSong" panose="02010609060101010101" pitchFamily="49" charset="-122"/>
                <a:ea typeface="FangSong" panose="02010609060101010101" pitchFamily="49" charset="-122"/>
              </a:rPr>
              <a:t>我</a:t>
            </a:r>
            <a:r>
              <a:rPr lang="zh-TW" altLang="zh-HK" sz="1600" b="1" u="sng" spc="300" dirty="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就</a:t>
            </a:r>
            <a:r>
              <a:rPr lang="zh-TW" altLang="en-US" sz="1600" b="1" spc="300" dirty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鼻敏感</a:t>
            </a:r>
            <a:r>
              <a:rPr lang="zh-HK" altLang="en-US" sz="1600" spc="30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TW" i="1" dirty="0">
              <a:solidFill>
                <a:prstClr val="black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2773793" y="5763421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grpSp>
        <p:nvGrpSpPr>
          <p:cNvPr id="23" name="群組 22"/>
          <p:cNvGrpSpPr/>
          <p:nvPr/>
        </p:nvGrpSpPr>
        <p:grpSpPr>
          <a:xfrm>
            <a:off x="6309426" y="2956640"/>
            <a:ext cx="1262927" cy="2010674"/>
            <a:chOff x="6092987" y="4101571"/>
            <a:chExt cx="1262927" cy="2010674"/>
          </a:xfrm>
        </p:grpSpPr>
        <p:sp>
          <p:nvSpPr>
            <p:cNvPr id="24" name="等腰三角形 23"/>
            <p:cNvSpPr/>
            <p:nvPr/>
          </p:nvSpPr>
          <p:spPr>
            <a:xfrm rot="8283011">
              <a:off x="6092987" y="4101571"/>
              <a:ext cx="564979" cy="953798"/>
            </a:xfrm>
            <a:prstGeom prst="triangle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pic>
          <p:nvPicPr>
            <p:cNvPr id="36" name="圖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432" y="4663880"/>
              <a:ext cx="497482" cy="1448365"/>
            </a:xfrm>
            <a:prstGeom prst="rect">
              <a:avLst/>
            </a:prstGeom>
          </p:spPr>
        </p:pic>
      </p:grpSp>
      <p:sp>
        <p:nvSpPr>
          <p:cNvPr id="37" name="圓角矩形 36"/>
          <p:cNvSpPr/>
          <p:nvPr/>
        </p:nvSpPr>
        <p:spPr>
          <a:xfrm>
            <a:off x="1313869" y="2682930"/>
            <a:ext cx="6287252" cy="583395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矩形 34"/>
          <p:cNvSpPr/>
          <p:nvPr/>
        </p:nvSpPr>
        <p:spPr>
          <a:xfrm>
            <a:off x="1484428" y="2775028"/>
            <a:ext cx="5958990" cy="390970"/>
          </a:xfrm>
          <a:prstGeom prst="rect">
            <a:avLst/>
          </a:prstGeom>
          <a:solidFill>
            <a:schemeClr val="bg1"/>
          </a:solidFill>
          <a:ln>
            <a:solidFill>
              <a:srgbClr val="C191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A4D260C8-35BA-48A2-85E6-16781FA73E98}"/>
              </a:ext>
            </a:extLst>
          </p:cNvPr>
          <p:cNvSpPr/>
          <p:nvPr/>
        </p:nvSpPr>
        <p:spPr>
          <a:xfrm>
            <a:off x="1689162" y="2745513"/>
            <a:ext cx="5801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  <a:spcBef>
                <a:spcPts val="1000"/>
              </a:spcBef>
              <a:buSzPct val="55000"/>
              <a:defRPr/>
            </a:pPr>
            <a:r>
              <a:rPr lang="zh-HK" altLang="en-US" sz="1600" b="1" spc="300" dirty="0">
                <a:latin typeface="FangSong" panose="02010609060101010101" pitchFamily="49" charset="-122"/>
                <a:ea typeface="FangSong" panose="02010609060101010101" pitchFamily="49" charset="-122"/>
              </a:rPr>
              <a:t>出面突然間</a:t>
            </a:r>
            <a:r>
              <a:rPr lang="zh-HK" altLang="en-US" sz="1600" b="1" spc="300" dirty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落大雨</a:t>
            </a:r>
            <a:r>
              <a:rPr lang="zh-HK" altLang="en-US" sz="1600" spc="30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HK" altLang="en-US" sz="1600" b="1" u="sng" spc="300" dirty="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於是</a:t>
            </a:r>
            <a:r>
              <a:rPr lang="zh-HK" altLang="en-US" sz="1600" b="1" spc="300" dirty="0">
                <a:latin typeface="FangSong" panose="02010609060101010101" pitchFamily="49" charset="-122"/>
                <a:ea typeface="FangSong" panose="02010609060101010101" pitchFamily="49" charset="-122"/>
              </a:rPr>
              <a:t>我哋</a:t>
            </a:r>
            <a:r>
              <a:rPr lang="zh-HK" altLang="en-US" sz="1600" b="1" spc="300" dirty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決定留喺屋企睇電視</a:t>
            </a:r>
            <a:r>
              <a:rPr lang="zh-HK" altLang="en-US" sz="1600" spc="30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TW" sz="1600" spc="300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3" name="橢圓 12"/>
          <p:cNvSpPr/>
          <p:nvPr/>
        </p:nvSpPr>
        <p:spPr>
          <a:xfrm>
            <a:off x="1151561" y="2705094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8891685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1" grpId="0" animBg="1"/>
      <p:bldP spid="22" grpId="0"/>
      <p:bldP spid="28" grpId="0"/>
      <p:bldP spid="33" grpId="0" animBg="1"/>
      <p:bldP spid="6" grpId="0" build="p"/>
      <p:bldP spid="3" grpId="0"/>
      <p:bldP spid="47" grpId="0"/>
      <p:bldP spid="41" grpId="0" animBg="1"/>
      <p:bldP spid="34" grpId="0" animBg="1"/>
      <p:bldP spid="2" grpId="0"/>
      <p:bldP spid="14" grpId="0" animBg="1"/>
      <p:bldP spid="37" grpId="0" animBg="1"/>
      <p:bldP spid="35" grpId="0" animBg="1"/>
      <p:bldP spid="45" grpId="0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5D0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5050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FF5050"/>
                </a:solidFill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FF5050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51414" y="3491146"/>
            <a:ext cx="2065052" cy="3190328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5050"/>
                </a:solidFill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FF5050"/>
                </a:solidFill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FF5050"/>
                </a:solidFill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FF5050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5050"/>
                </a:solidFill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例子</a:t>
            </a:r>
            <a:endParaRPr lang="en-US" altLang="zh-TW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FF5050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63966" y="3497478"/>
            <a:ext cx="1271054" cy="251393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FF5050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FF5050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45870" y="3497479"/>
            <a:ext cx="894989" cy="217973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5050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5050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圓角矩形 14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0" name="手繪多邊形 14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1" name="手繪多邊形 15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2" name="圓角矩形 15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3" name="手繪多邊形 152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4" name="圓角矩形 153"/>
          <p:cNvSpPr/>
          <p:nvPr/>
        </p:nvSpPr>
        <p:spPr>
          <a:xfrm>
            <a:off x="2489344" y="3465746"/>
            <a:ext cx="429267" cy="1740098"/>
          </a:xfrm>
          <a:prstGeom prst="roundRect">
            <a:avLst/>
          </a:prstGeom>
          <a:noFill/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7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HK" altLang="en-US" sz="23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2300" b="1" spc="300" dirty="0" smtClean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FF505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58" name="圖片 15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53" y="917458"/>
            <a:ext cx="684286" cy="641685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0"/>
            <a:ext cx="930267" cy="1256018"/>
          </a:xfrm>
          <a:prstGeom prst="rect">
            <a:avLst/>
          </a:prstGeom>
        </p:spPr>
      </p:pic>
      <p:pic>
        <p:nvPicPr>
          <p:cNvPr id="160" name="圖片 1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3"/>
            <a:ext cx="768489" cy="1641914"/>
          </a:xfrm>
          <a:prstGeom prst="rect">
            <a:avLst/>
          </a:prstGeom>
        </p:spPr>
      </p:pic>
      <p:pic>
        <p:nvPicPr>
          <p:cNvPr id="161" name="圖片 16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11518"/>
            <a:ext cx="1425001" cy="1555625"/>
          </a:xfrm>
          <a:prstGeom prst="rect">
            <a:avLst/>
          </a:prstGeom>
        </p:spPr>
      </p:pic>
      <p:grpSp>
        <p:nvGrpSpPr>
          <p:cNvPr id="167" name="群組 166"/>
          <p:cNvGrpSpPr/>
          <p:nvPr/>
        </p:nvGrpSpPr>
        <p:grpSpPr>
          <a:xfrm>
            <a:off x="3283754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8" name="群組 167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70" name="群組 169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72" name="群組 171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74" name="圓角化同側角落矩形 173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5" name="圓角化同側角落矩形 174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6" name="群組 175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7" name="圓角化同側角落矩形 176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8" name="圓角化同側角落矩形 177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73" name="弧形 172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71" name="圓角化同側角落矩形 170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9" name="圓角矩形 168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9" name="圓角化同側角落矩形 178"/>
          <p:cNvSpPr/>
          <p:nvPr/>
        </p:nvSpPr>
        <p:spPr>
          <a:xfrm>
            <a:off x="3833066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0" name="群組 179"/>
          <p:cNvGrpSpPr/>
          <p:nvPr/>
        </p:nvGrpSpPr>
        <p:grpSpPr>
          <a:xfrm>
            <a:off x="4430667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1" name="圓角化同側角落矩形 180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2" name="圓角化同側角落矩形 181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3" name="弧形 182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4" name="手繪多邊形 183"/>
          <p:cNvSpPr/>
          <p:nvPr/>
        </p:nvSpPr>
        <p:spPr>
          <a:xfrm rot="5400000">
            <a:off x="4250616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圓角矩形 184"/>
          <p:cNvSpPr/>
          <p:nvPr/>
        </p:nvSpPr>
        <p:spPr>
          <a:xfrm>
            <a:off x="3869251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6" name="圓角矩形 185"/>
          <p:cNvSpPr/>
          <p:nvPr/>
        </p:nvSpPr>
        <p:spPr>
          <a:xfrm>
            <a:off x="4054440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7" name="圓角矩形 186"/>
          <p:cNvSpPr/>
          <p:nvPr/>
        </p:nvSpPr>
        <p:spPr>
          <a:xfrm>
            <a:off x="3931161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8" name="圓角矩形 187"/>
          <p:cNvSpPr/>
          <p:nvPr/>
        </p:nvSpPr>
        <p:spPr>
          <a:xfrm>
            <a:off x="4351232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9" name="手繪多邊形 188"/>
          <p:cNvSpPr/>
          <p:nvPr/>
        </p:nvSpPr>
        <p:spPr>
          <a:xfrm>
            <a:off x="3817545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0" name="群組 189"/>
          <p:cNvGrpSpPr/>
          <p:nvPr/>
        </p:nvGrpSpPr>
        <p:grpSpPr>
          <a:xfrm>
            <a:off x="4349368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91" name="手繪多邊形 190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2" name="弧形 191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3" name="弧形 192"/>
          <p:cNvSpPr/>
          <p:nvPr/>
        </p:nvSpPr>
        <p:spPr>
          <a:xfrm rot="16495338">
            <a:off x="3922380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4" name="弧形 193"/>
          <p:cNvSpPr/>
          <p:nvPr/>
        </p:nvSpPr>
        <p:spPr>
          <a:xfrm rot="13638684">
            <a:off x="4088587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5" name="弧形 194"/>
          <p:cNvSpPr/>
          <p:nvPr/>
        </p:nvSpPr>
        <p:spPr>
          <a:xfrm rot="6626464">
            <a:off x="4153586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6" name="弧形 195"/>
          <p:cNvSpPr/>
          <p:nvPr/>
        </p:nvSpPr>
        <p:spPr>
          <a:xfrm rot="20119542">
            <a:off x="4153587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7" name="群組 196"/>
          <p:cNvGrpSpPr/>
          <p:nvPr/>
        </p:nvGrpSpPr>
        <p:grpSpPr>
          <a:xfrm>
            <a:off x="4180833" y="4908812"/>
            <a:ext cx="181452" cy="184166"/>
            <a:chOff x="2759304" y="2122198"/>
            <a:chExt cx="181452" cy="184166"/>
          </a:xfrm>
        </p:grpSpPr>
        <p:sp>
          <p:nvSpPr>
            <p:cNvPr id="198" name="橢圓 197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弧形 198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0" name="弧形 199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1" name="弧形 200"/>
          <p:cNvSpPr/>
          <p:nvPr/>
        </p:nvSpPr>
        <p:spPr>
          <a:xfrm rot="20119542">
            <a:off x="3915716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02" name="群組 201"/>
          <p:cNvGrpSpPr/>
          <p:nvPr/>
        </p:nvGrpSpPr>
        <p:grpSpPr>
          <a:xfrm>
            <a:off x="3942246" y="4895278"/>
            <a:ext cx="181452" cy="184166"/>
            <a:chOff x="2759304" y="2122198"/>
            <a:chExt cx="181452" cy="184166"/>
          </a:xfrm>
        </p:grpSpPr>
        <p:sp>
          <p:nvSpPr>
            <p:cNvPr id="203" name="橢圓 202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4" name="弧形 203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5" name="弧形 204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6" name="弧形 205"/>
          <p:cNvSpPr/>
          <p:nvPr/>
        </p:nvSpPr>
        <p:spPr>
          <a:xfrm rot="5704529">
            <a:off x="3991443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07" name="圖片 20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248" y="230189"/>
            <a:ext cx="623133" cy="1634449"/>
          </a:xfrm>
          <a:prstGeom prst="rect">
            <a:avLst/>
          </a:prstGeom>
        </p:spPr>
      </p:pic>
      <p:sp>
        <p:nvSpPr>
          <p:cNvPr id="208" name="流程圖: 程序 207">
            <a:hlinkClick r:id="rId7" action="ppaction://hlinksldjump"/>
          </p:cNvPr>
          <p:cNvSpPr/>
          <p:nvPr/>
        </p:nvSpPr>
        <p:spPr>
          <a:xfrm>
            <a:off x="1654683" y="3920520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8" action="ppaction://hlinksldjump"/>
          </p:cNvPr>
          <p:cNvSpPr/>
          <p:nvPr/>
        </p:nvSpPr>
        <p:spPr>
          <a:xfrm>
            <a:off x="2136987" y="3934578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9" action="ppaction://hlinksldjump"/>
          </p:cNvPr>
          <p:cNvSpPr/>
          <p:nvPr/>
        </p:nvSpPr>
        <p:spPr>
          <a:xfrm>
            <a:off x="2610846" y="3941890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0" action="ppaction://hlinksldjump"/>
          </p:cNvPr>
          <p:cNvSpPr/>
          <p:nvPr/>
        </p:nvSpPr>
        <p:spPr>
          <a:xfrm>
            <a:off x="3035838" y="3945047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流程圖: 程序 211">
            <a:hlinkClick r:id="rId11" action="ppaction://hlinksldjump"/>
          </p:cNvPr>
          <p:cNvSpPr/>
          <p:nvPr/>
        </p:nvSpPr>
        <p:spPr>
          <a:xfrm>
            <a:off x="4248038" y="3844976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3" name="流程圖: 程序 212">
            <a:hlinkClick r:id="rId12" action="ppaction://hlinksldjump"/>
          </p:cNvPr>
          <p:cNvSpPr/>
          <p:nvPr/>
        </p:nvSpPr>
        <p:spPr>
          <a:xfrm>
            <a:off x="4595153" y="3850860"/>
            <a:ext cx="261053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4" name="流程圖: 程序 213">
            <a:hlinkClick r:id="rId13" action="ppaction://hlinksldjump"/>
          </p:cNvPr>
          <p:cNvSpPr/>
          <p:nvPr/>
        </p:nvSpPr>
        <p:spPr>
          <a:xfrm>
            <a:off x="4920473" y="3856192"/>
            <a:ext cx="250009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5" name="流程圖: 程序 214">
            <a:hlinkClick r:id="rId14" action="ppaction://hlinksldjump"/>
          </p:cNvPr>
          <p:cNvSpPr/>
          <p:nvPr/>
        </p:nvSpPr>
        <p:spPr>
          <a:xfrm>
            <a:off x="6183071" y="3831518"/>
            <a:ext cx="250009" cy="4657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6" name="流程圖: 程序 215">
            <a:hlinkClick r:id="rId15" action="ppaction://hlinksldjump"/>
          </p:cNvPr>
          <p:cNvSpPr/>
          <p:nvPr/>
        </p:nvSpPr>
        <p:spPr>
          <a:xfrm>
            <a:off x="6539374" y="3839431"/>
            <a:ext cx="239182" cy="171120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7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0067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7037E-7 L -0.01076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4" grpId="0" animBg="1"/>
      <p:bldP spid="157" grpId="0"/>
      <p:bldP spid="179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3" grpId="0" animBg="1"/>
      <p:bldP spid="194" grpId="0" animBg="1"/>
      <p:bldP spid="195" grpId="0" animBg="1"/>
      <p:bldP spid="196" grpId="0" animBg="1"/>
      <p:bldP spid="201" grpId="0" animBg="1"/>
      <p:bldP spid="206" grpId="0" animBg="1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2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845" y="2480310"/>
            <a:ext cx="4459140" cy="3139442"/>
          </a:xfrm>
          <a:prstGeom prst="rect">
            <a:avLst/>
          </a:prstGeom>
        </p:spPr>
      </p:pic>
      <p:grpSp>
        <p:nvGrpSpPr>
          <p:cNvPr id="6" name="群組 5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7" name="圓角化單一角落矩形 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生活例子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12" name="直線接點 1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手繪多邊形 13"/>
          <p:cNvSpPr/>
          <p:nvPr/>
        </p:nvSpPr>
        <p:spPr>
          <a:xfrm rot="21298929">
            <a:off x="1099241" y="1628320"/>
            <a:ext cx="3187428" cy="1370840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395680"/>
              <a:gd name="connsiteX1" fmla="*/ 2571 w 2250885"/>
              <a:gd name="connsiteY1" fmla="*/ 319198 h 1395680"/>
              <a:gd name="connsiteX2" fmla="*/ 230788 w 2250885"/>
              <a:gd name="connsiteY2" fmla="*/ 882322 h 1395680"/>
              <a:gd name="connsiteX3" fmla="*/ 838412 w 2250885"/>
              <a:gd name="connsiteY3" fmla="*/ 992996 h 1395680"/>
              <a:gd name="connsiteX4" fmla="*/ 1175687 w 2250885"/>
              <a:gd name="connsiteY4" fmla="*/ 1176298 h 1395680"/>
              <a:gd name="connsiteX5" fmla="*/ 1525082 w 2250885"/>
              <a:gd name="connsiteY5" fmla="*/ 1393976 h 1395680"/>
              <a:gd name="connsiteX6" fmla="*/ 1338732 w 2250885"/>
              <a:gd name="connsiteY6" fmla="*/ 1052757 h 1395680"/>
              <a:gd name="connsiteX7" fmla="*/ 2025133 w 2250885"/>
              <a:gd name="connsiteY7" fmla="*/ 1001073 h 1395680"/>
              <a:gd name="connsiteX8" fmla="*/ 2233483 w 2250885"/>
              <a:gd name="connsiteY8" fmla="*/ 641684 h 1395680"/>
              <a:gd name="connsiteX9" fmla="*/ 2012541 w 2250885"/>
              <a:gd name="connsiteY9" fmla="*/ 136671 h 1395680"/>
              <a:gd name="connsiteX10" fmla="*/ 1139337 w 2250885"/>
              <a:gd name="connsiteY10" fmla="*/ 23724 h 1395680"/>
              <a:gd name="connsiteX11" fmla="*/ 356497 w 2250885"/>
              <a:gd name="connsiteY11" fmla="*/ 28097 h 139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395680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1061242" y="1109468"/>
                  <a:pt x="1175687" y="1176298"/>
                </a:cubicBezTo>
                <a:cubicBezTo>
                  <a:pt x="1290132" y="1243128"/>
                  <a:pt x="1497908" y="1414566"/>
                  <a:pt x="1525082" y="1393976"/>
                </a:cubicBezTo>
                <a:cubicBezTo>
                  <a:pt x="1552256" y="1373386"/>
                  <a:pt x="1255390" y="1118241"/>
                  <a:pt x="1338732" y="1052757"/>
                </a:cubicBezTo>
                <a:cubicBezTo>
                  <a:pt x="1422074" y="98727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12898" y="1944408"/>
            <a:ext cx="26661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HK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點先可以喺網上買到戲飛？</a:t>
            </a:r>
          </a:p>
        </p:txBody>
      </p:sp>
      <p:sp>
        <p:nvSpPr>
          <p:cNvPr id="15" name="手繪多邊形 14"/>
          <p:cNvSpPr/>
          <p:nvPr/>
        </p:nvSpPr>
        <p:spPr>
          <a:xfrm rot="315669" flipH="1">
            <a:off x="4894190" y="1044023"/>
            <a:ext cx="3417374" cy="2872573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395680"/>
              <a:gd name="connsiteX1" fmla="*/ 2571 w 2250885"/>
              <a:gd name="connsiteY1" fmla="*/ 319198 h 1395680"/>
              <a:gd name="connsiteX2" fmla="*/ 230788 w 2250885"/>
              <a:gd name="connsiteY2" fmla="*/ 882322 h 1395680"/>
              <a:gd name="connsiteX3" fmla="*/ 838412 w 2250885"/>
              <a:gd name="connsiteY3" fmla="*/ 992996 h 1395680"/>
              <a:gd name="connsiteX4" fmla="*/ 1175687 w 2250885"/>
              <a:gd name="connsiteY4" fmla="*/ 1176298 h 1395680"/>
              <a:gd name="connsiteX5" fmla="*/ 1525082 w 2250885"/>
              <a:gd name="connsiteY5" fmla="*/ 1393976 h 1395680"/>
              <a:gd name="connsiteX6" fmla="*/ 1338732 w 2250885"/>
              <a:gd name="connsiteY6" fmla="*/ 1052757 h 1395680"/>
              <a:gd name="connsiteX7" fmla="*/ 2025133 w 2250885"/>
              <a:gd name="connsiteY7" fmla="*/ 1001073 h 1395680"/>
              <a:gd name="connsiteX8" fmla="*/ 2233483 w 2250885"/>
              <a:gd name="connsiteY8" fmla="*/ 641684 h 1395680"/>
              <a:gd name="connsiteX9" fmla="*/ 2012541 w 2250885"/>
              <a:gd name="connsiteY9" fmla="*/ 136671 h 1395680"/>
              <a:gd name="connsiteX10" fmla="*/ 1139337 w 2250885"/>
              <a:gd name="connsiteY10" fmla="*/ 23724 h 1395680"/>
              <a:gd name="connsiteX11" fmla="*/ 356497 w 2250885"/>
              <a:gd name="connsiteY11" fmla="*/ 28097 h 139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395680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1061242" y="1109468"/>
                  <a:pt x="1175687" y="1176298"/>
                </a:cubicBezTo>
                <a:cubicBezTo>
                  <a:pt x="1290132" y="1243128"/>
                  <a:pt x="1497908" y="1414566"/>
                  <a:pt x="1525082" y="1393976"/>
                </a:cubicBezTo>
                <a:cubicBezTo>
                  <a:pt x="1552256" y="1373386"/>
                  <a:pt x="1255390" y="1118241"/>
                  <a:pt x="1338732" y="1052757"/>
                </a:cubicBezTo>
                <a:cubicBezTo>
                  <a:pt x="1422074" y="98727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07501" y="1427343"/>
            <a:ext cx="2605931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30000"/>
              </a:lnSpc>
            </a:pPr>
            <a:r>
              <a:rPr lang="zh-HK" altLang="en-US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你要</a:t>
            </a:r>
            <a:r>
              <a:rPr lang="zh-HK" altLang="en-US" sz="1600" b="1" spc="60" dirty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登記咗做會員</a:t>
            </a:r>
            <a:r>
              <a:rPr lang="zh-HK" altLang="en-US" sz="1600" b="1" u="sng" spc="60" dirty="0">
                <a:solidFill>
                  <a:srgbClr val="FF5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先</a:t>
            </a:r>
            <a:r>
              <a:rPr lang="en-US" altLang="zh-HK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﹐</a:t>
            </a:r>
            <a:r>
              <a:rPr lang="zh-HK" altLang="en-US" sz="1600" b="1" u="sng" spc="60" dirty="0">
                <a:solidFill>
                  <a:srgbClr val="FF5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跟住</a:t>
            </a:r>
            <a:r>
              <a:rPr lang="zh-HK" altLang="en-US" sz="1600" b="1" spc="60" dirty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登入</a:t>
            </a:r>
            <a:r>
              <a:rPr lang="zh-TW" altLang="en-US" sz="1600" b="1" spc="60" dirty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番</a:t>
            </a:r>
            <a:r>
              <a:rPr lang="zh-HK" altLang="en-US" sz="1600" b="1" spc="60" dirty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你個帳戶</a:t>
            </a:r>
            <a:r>
              <a:rPr lang="en-US" altLang="zh-HK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﹐</a:t>
            </a:r>
            <a:r>
              <a:rPr lang="zh-HK" altLang="en-US" sz="1600" b="1" u="sng" spc="60" dirty="0">
                <a:solidFill>
                  <a:srgbClr val="FF5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再</a:t>
            </a:r>
            <a:r>
              <a:rPr lang="zh-HK" altLang="en-US" sz="1600" b="1" spc="60" dirty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揀你想睇嗰套戲同座位</a:t>
            </a:r>
            <a:r>
              <a:rPr lang="en-US" altLang="zh-HK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﹐</a:t>
            </a:r>
            <a:r>
              <a:rPr lang="zh-HK" altLang="en-US" sz="1600" b="1" u="sng" spc="60" dirty="0">
                <a:solidFill>
                  <a:srgbClr val="FF5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最後</a:t>
            </a:r>
            <a:r>
              <a:rPr lang="zh-HK" altLang="en-US" sz="1600" b="1" spc="60" dirty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畀錢</a:t>
            </a:r>
            <a:r>
              <a:rPr lang="zh-HK" altLang="en-US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就得㗎</a:t>
            </a:r>
            <a:r>
              <a:rPr lang="zh-HK" altLang="en-US" sz="1600" b="1" spc="6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嘞！</a:t>
            </a:r>
            <a:endParaRPr lang="zh-HK" altLang="en-US" sz="1600" b="1" spc="60" dirty="0">
              <a:solidFill>
                <a:schemeClr val="tx1">
                  <a:lumMod val="85000"/>
                  <a:lumOff val="15000"/>
                </a:schemeClr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18</a:t>
            </a:fld>
            <a:endParaRPr lang="zh-HK" altLang="en-US" dirty="0"/>
          </a:p>
        </p:txBody>
      </p:sp>
      <p:sp>
        <p:nvSpPr>
          <p:cNvPr id="17" name="手繪多邊形 1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2098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/>
      <p:bldP spid="15" grpId="0" animBg="1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圓角矩形 18"/>
          <p:cNvSpPr/>
          <p:nvPr/>
        </p:nvSpPr>
        <p:spPr>
          <a:xfrm>
            <a:off x="669830" y="318155"/>
            <a:ext cx="5269680" cy="1175811"/>
          </a:xfrm>
          <a:prstGeom prst="roundRect">
            <a:avLst/>
          </a:prstGeom>
          <a:solidFill>
            <a:srgbClr val="FEF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482" y="2826540"/>
            <a:ext cx="1722038" cy="2367803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387" y="3010299"/>
            <a:ext cx="1720228" cy="2703968"/>
          </a:xfrm>
          <a:prstGeom prst="rect">
            <a:avLst/>
          </a:prstGeom>
        </p:spPr>
      </p:pic>
      <p:sp>
        <p:nvSpPr>
          <p:cNvPr id="20" name="Text Box 13">
            <a:extLst>
              <a:ext uri="{FF2B5EF4-FFF2-40B4-BE49-F238E27FC236}">
                <a16:creationId xmlns:a16="http://schemas.microsoft.com/office/drawing/2014/main" id="{CA4B970D-24EB-4A58-81DD-CCDB363B93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1605" y="459471"/>
            <a:ext cx="4248279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TW" sz="2500" b="1" dirty="0">
                <a:solidFill>
                  <a:srgbClr val="FF5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zh-TW" altLang="en-US" sz="2400" b="1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時間承接</a:t>
            </a: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sz="18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8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8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由古至今，由早到晚，由剛剛至現在）</a:t>
            </a:r>
            <a:endParaRPr lang="en-US" altLang="zh-TW" sz="1800" b="1" dirty="0">
              <a:solidFill>
                <a:srgbClr val="EC7D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1" name="圖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07" y="517163"/>
            <a:ext cx="573734" cy="795578"/>
          </a:xfrm>
          <a:prstGeom prst="rect">
            <a:avLst/>
          </a:prstGeom>
        </p:spPr>
      </p:pic>
      <p:grpSp>
        <p:nvGrpSpPr>
          <p:cNvPr id="14" name="群組 1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生活例子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24" name="直線接點 2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4788176" y="4864413"/>
            <a:ext cx="2730833" cy="849854"/>
          </a:xfrm>
          <a:prstGeom prst="snip1Rect">
            <a:avLst/>
          </a:prstGeom>
          <a:solidFill>
            <a:srgbClr val="FEF3DE"/>
          </a:solidFill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Text Box 7">
            <a:extLst>
              <a:ext uri="{FF2B5EF4-FFF2-40B4-BE49-F238E27FC236}">
                <a16:creationId xmlns:a16="http://schemas.microsoft.com/office/drawing/2014/main" id="{EE5B15DE-B596-4CE1-86A6-6B12F771B8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1228" y="4961115"/>
            <a:ext cx="2730833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sz="19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搭地鐵去觀塘</a:t>
            </a:r>
            <a:r>
              <a:rPr lang="en-US" altLang="zh-TW" sz="19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 </a:t>
            </a:r>
            <a:r>
              <a:rPr lang="zh-TW" altLang="en-US" sz="19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轉</a:t>
            </a:r>
            <a:r>
              <a:rPr lang="zh-TW" altLang="en-US" sz="19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小</a:t>
            </a:r>
            <a:r>
              <a:rPr lang="zh-TW" altLang="en-US" sz="19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巴</a:t>
            </a:r>
            <a:endParaRPr lang="zh-TW" altLang="en-US" sz="19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61763" y="5321318"/>
            <a:ext cx="2185214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3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（按事情發生的先後次序）</a:t>
            </a:r>
            <a:endParaRPr lang="zh-HK" altLang="en-US" sz="13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手繪多邊形 24"/>
          <p:cNvSpPr/>
          <p:nvPr/>
        </p:nvSpPr>
        <p:spPr>
          <a:xfrm rot="21191800">
            <a:off x="1305185" y="2143831"/>
            <a:ext cx="2142166" cy="1449049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395680"/>
              <a:gd name="connsiteX1" fmla="*/ 2571 w 2250885"/>
              <a:gd name="connsiteY1" fmla="*/ 319198 h 1395680"/>
              <a:gd name="connsiteX2" fmla="*/ 230788 w 2250885"/>
              <a:gd name="connsiteY2" fmla="*/ 882322 h 1395680"/>
              <a:gd name="connsiteX3" fmla="*/ 838412 w 2250885"/>
              <a:gd name="connsiteY3" fmla="*/ 992996 h 1395680"/>
              <a:gd name="connsiteX4" fmla="*/ 1175687 w 2250885"/>
              <a:gd name="connsiteY4" fmla="*/ 1176298 h 1395680"/>
              <a:gd name="connsiteX5" fmla="*/ 1525082 w 2250885"/>
              <a:gd name="connsiteY5" fmla="*/ 1393976 h 1395680"/>
              <a:gd name="connsiteX6" fmla="*/ 1338732 w 2250885"/>
              <a:gd name="connsiteY6" fmla="*/ 1052757 h 1395680"/>
              <a:gd name="connsiteX7" fmla="*/ 2025133 w 2250885"/>
              <a:gd name="connsiteY7" fmla="*/ 1001073 h 1395680"/>
              <a:gd name="connsiteX8" fmla="*/ 2233483 w 2250885"/>
              <a:gd name="connsiteY8" fmla="*/ 641684 h 1395680"/>
              <a:gd name="connsiteX9" fmla="*/ 2012541 w 2250885"/>
              <a:gd name="connsiteY9" fmla="*/ 136671 h 1395680"/>
              <a:gd name="connsiteX10" fmla="*/ 1139337 w 2250885"/>
              <a:gd name="connsiteY10" fmla="*/ 23724 h 1395680"/>
              <a:gd name="connsiteX11" fmla="*/ 356497 w 2250885"/>
              <a:gd name="connsiteY11" fmla="*/ 28097 h 139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395680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1061242" y="1109468"/>
                  <a:pt x="1175687" y="1176298"/>
                </a:cubicBezTo>
                <a:cubicBezTo>
                  <a:pt x="1290132" y="1243128"/>
                  <a:pt x="1497908" y="1414566"/>
                  <a:pt x="1525082" y="1393976"/>
                </a:cubicBezTo>
                <a:cubicBezTo>
                  <a:pt x="1552256" y="1373386"/>
                  <a:pt x="1255390" y="1118241"/>
                  <a:pt x="1338732" y="1052757"/>
                </a:cubicBezTo>
                <a:cubicBezTo>
                  <a:pt x="1422074" y="98727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64145" y="2462192"/>
            <a:ext cx="1744067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你點</a:t>
            </a:r>
            <a:r>
              <a:rPr lang="zh-TW" altLang="en-US" sz="16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樣</a:t>
            </a:r>
            <a:r>
              <a:rPr lang="zh-TW" altLang="en-US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嚟</a:t>
            </a:r>
            <a:r>
              <a:rPr lang="zh-TW" altLang="en-US" sz="1600" b="1" dirty="0">
                <a:latin typeface="FangSong" panose="02010609060101010101" pitchFamily="49" charset="-122"/>
                <a:ea typeface="FangSong" panose="02010609060101010101" pitchFamily="49" charset="-122"/>
              </a:rPr>
              <a:t>呢度㗎</a:t>
            </a:r>
            <a:r>
              <a:rPr lang="en-US" altLang="zh-TW" sz="1600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?</a:t>
            </a:r>
            <a:endParaRPr lang="en-US" altLang="zh-HK" sz="1600" b="1" dirty="0"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6" name="手繪多邊形 25"/>
          <p:cNvSpPr/>
          <p:nvPr/>
        </p:nvSpPr>
        <p:spPr>
          <a:xfrm rot="315669" flipH="1">
            <a:off x="5493212" y="1951149"/>
            <a:ext cx="2248477" cy="1623806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395680"/>
              <a:gd name="connsiteX1" fmla="*/ 2571 w 2250885"/>
              <a:gd name="connsiteY1" fmla="*/ 319198 h 1395680"/>
              <a:gd name="connsiteX2" fmla="*/ 230788 w 2250885"/>
              <a:gd name="connsiteY2" fmla="*/ 882322 h 1395680"/>
              <a:gd name="connsiteX3" fmla="*/ 838412 w 2250885"/>
              <a:gd name="connsiteY3" fmla="*/ 992996 h 1395680"/>
              <a:gd name="connsiteX4" fmla="*/ 1175687 w 2250885"/>
              <a:gd name="connsiteY4" fmla="*/ 1176298 h 1395680"/>
              <a:gd name="connsiteX5" fmla="*/ 1525082 w 2250885"/>
              <a:gd name="connsiteY5" fmla="*/ 1393976 h 1395680"/>
              <a:gd name="connsiteX6" fmla="*/ 1338732 w 2250885"/>
              <a:gd name="connsiteY6" fmla="*/ 1052757 h 1395680"/>
              <a:gd name="connsiteX7" fmla="*/ 2025133 w 2250885"/>
              <a:gd name="connsiteY7" fmla="*/ 1001073 h 1395680"/>
              <a:gd name="connsiteX8" fmla="*/ 2233483 w 2250885"/>
              <a:gd name="connsiteY8" fmla="*/ 641684 h 1395680"/>
              <a:gd name="connsiteX9" fmla="*/ 2012541 w 2250885"/>
              <a:gd name="connsiteY9" fmla="*/ 136671 h 1395680"/>
              <a:gd name="connsiteX10" fmla="*/ 1139337 w 2250885"/>
              <a:gd name="connsiteY10" fmla="*/ 23724 h 1395680"/>
              <a:gd name="connsiteX11" fmla="*/ 356497 w 2250885"/>
              <a:gd name="connsiteY11" fmla="*/ 28097 h 139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395680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1061242" y="1109468"/>
                  <a:pt x="1175687" y="1176298"/>
                </a:cubicBezTo>
                <a:cubicBezTo>
                  <a:pt x="1290132" y="1243128"/>
                  <a:pt x="1497908" y="1414566"/>
                  <a:pt x="1525082" y="1393976"/>
                </a:cubicBezTo>
                <a:cubicBezTo>
                  <a:pt x="1552256" y="1373386"/>
                  <a:pt x="1255390" y="1118241"/>
                  <a:pt x="1338732" y="1052757"/>
                </a:cubicBezTo>
                <a:cubicBezTo>
                  <a:pt x="1422074" y="98727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10873" y="2218528"/>
            <a:ext cx="211467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TW" altLang="en-US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我</a:t>
            </a:r>
            <a:r>
              <a:rPr lang="zh-TW" altLang="en-US" sz="1600" b="1" u="sng" spc="60" dirty="0">
                <a:solidFill>
                  <a:srgbClr val="FF5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先</a:t>
            </a:r>
            <a:r>
              <a:rPr lang="zh-TW" altLang="en-US" sz="1600" b="1" spc="60" dirty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搭地鐵去觀塘</a:t>
            </a:r>
            <a:r>
              <a:rPr lang="en-US" altLang="zh-HK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﹐</a:t>
            </a:r>
            <a:r>
              <a:rPr lang="zh-TW" altLang="en-US" sz="1600" b="1" u="sng" spc="60" dirty="0">
                <a:solidFill>
                  <a:srgbClr val="FF5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再</a:t>
            </a:r>
            <a:r>
              <a:rPr lang="zh-TW" altLang="en-US" sz="1600" b="1" spc="60" dirty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轉小巴</a:t>
            </a:r>
            <a:r>
              <a:rPr lang="zh-TW" altLang="en-US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嚟囉</a:t>
            </a:r>
            <a:r>
              <a:rPr lang="zh-TW" altLang="en-US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。</a:t>
            </a:r>
            <a:endParaRPr lang="en-US" altLang="zh-HK" sz="1600" b="1" spc="60" dirty="0">
              <a:solidFill>
                <a:schemeClr val="tx1">
                  <a:lumMod val="85000"/>
                  <a:lumOff val="15000"/>
                </a:schemeClr>
              </a:solidFill>
              <a:latin typeface="思源宋體 TW Light" panose="02020300000000000000" pitchFamily="18" charset="-120"/>
              <a:ea typeface="思源宋體 TW Light" panose="02020300000000000000" pitchFamily="18" charset="-120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19</a:t>
            </a:fld>
            <a:endParaRPr lang="zh-HK" altLang="en-US" dirty="0"/>
          </a:p>
        </p:txBody>
      </p:sp>
      <p:sp>
        <p:nvSpPr>
          <p:cNvPr id="27" name="手繪多邊形 26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1421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3" grpId="0" animBg="1"/>
      <p:bldP spid="15" grpId="0"/>
      <p:bldP spid="5" grpId="0"/>
      <p:bldP spid="25" grpId="0" animBg="1"/>
      <p:bldP spid="4" grpId="0"/>
      <p:bldP spid="26" grpId="0" animBg="1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135" y="3619820"/>
            <a:ext cx="1552219" cy="78996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29135" y="2299351"/>
            <a:ext cx="121058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HK" altLang="en-US" sz="4000" b="1" dirty="0">
                <a:solidFill>
                  <a:srgbClr val="FF505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説</a:t>
            </a:r>
            <a:r>
              <a:rPr lang="zh-HK" altLang="en-US" sz="4000" b="1" dirty="0" smtClean="0">
                <a:solidFill>
                  <a:srgbClr val="FF505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明</a:t>
            </a:r>
            <a:endParaRPr lang="en-US" altLang="zh-HK" sz="4000" b="1" dirty="0" smtClean="0">
              <a:solidFill>
                <a:srgbClr val="FF5050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HK" altLang="en-US" sz="4000" b="1" dirty="0" smtClean="0">
                <a:solidFill>
                  <a:srgbClr val="FF505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程序</a:t>
            </a:r>
            <a:endParaRPr lang="zh-HK" altLang="en-US" sz="4000" b="1" dirty="0">
              <a:solidFill>
                <a:srgbClr val="FF5050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8" name="圓角矩形 7"/>
          <p:cNvSpPr/>
          <p:nvPr/>
        </p:nvSpPr>
        <p:spPr>
          <a:xfrm>
            <a:off x="2747449" y="2293727"/>
            <a:ext cx="3747727" cy="12105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手繪多邊形 8"/>
          <p:cNvSpPr/>
          <p:nvPr/>
        </p:nvSpPr>
        <p:spPr>
          <a:xfrm>
            <a:off x="2335988" y="3447478"/>
            <a:ext cx="4055287" cy="1255192"/>
          </a:xfrm>
          <a:custGeom>
            <a:avLst/>
            <a:gdLst>
              <a:gd name="connsiteX0" fmla="*/ 295632 w 2778738"/>
              <a:gd name="connsiteY0" fmla="*/ 0 h 591264"/>
              <a:gd name="connsiteX1" fmla="*/ 2483106 w 2778738"/>
              <a:gd name="connsiteY1" fmla="*/ 0 h 591264"/>
              <a:gd name="connsiteX2" fmla="*/ 2778738 w 2778738"/>
              <a:gd name="connsiteY2" fmla="*/ 295632 h 591264"/>
              <a:gd name="connsiteX3" fmla="*/ 2483538 w 2778738"/>
              <a:gd name="connsiteY3" fmla="*/ 432 h 591264"/>
              <a:gd name="connsiteX4" fmla="*/ 2188338 w 2778738"/>
              <a:gd name="connsiteY4" fmla="*/ 295632 h 591264"/>
              <a:gd name="connsiteX5" fmla="*/ 2483538 w 2778738"/>
              <a:gd name="connsiteY5" fmla="*/ 590832 h 591264"/>
              <a:gd name="connsiteX6" fmla="*/ 2778738 w 2778738"/>
              <a:gd name="connsiteY6" fmla="*/ 295632 h 591264"/>
              <a:gd name="connsiteX7" fmla="*/ 2483106 w 2778738"/>
              <a:gd name="connsiteY7" fmla="*/ 591264 h 591264"/>
              <a:gd name="connsiteX8" fmla="*/ 295632 w 2778738"/>
              <a:gd name="connsiteY8" fmla="*/ 591264 h 591264"/>
              <a:gd name="connsiteX9" fmla="*/ 0 w 2778738"/>
              <a:gd name="connsiteY9" fmla="*/ 295632 h 591264"/>
              <a:gd name="connsiteX10" fmla="*/ 295632 w 2778738"/>
              <a:gd name="connsiteY10" fmla="*/ 0 h 591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78738" h="591264">
                <a:moveTo>
                  <a:pt x="295632" y="0"/>
                </a:moveTo>
                <a:lnTo>
                  <a:pt x="2483106" y="0"/>
                </a:lnTo>
                <a:cubicBezTo>
                  <a:pt x="2646379" y="0"/>
                  <a:pt x="2778738" y="132359"/>
                  <a:pt x="2778738" y="295632"/>
                </a:cubicBezTo>
                <a:cubicBezTo>
                  <a:pt x="2778738" y="132598"/>
                  <a:pt x="2646572" y="432"/>
                  <a:pt x="2483538" y="432"/>
                </a:cubicBezTo>
                <a:cubicBezTo>
                  <a:pt x="2320504" y="432"/>
                  <a:pt x="2188338" y="132598"/>
                  <a:pt x="2188338" y="295632"/>
                </a:cubicBezTo>
                <a:cubicBezTo>
                  <a:pt x="2188338" y="458666"/>
                  <a:pt x="2320504" y="590832"/>
                  <a:pt x="2483538" y="590832"/>
                </a:cubicBezTo>
                <a:cubicBezTo>
                  <a:pt x="2646572" y="590832"/>
                  <a:pt x="2778738" y="458666"/>
                  <a:pt x="2778738" y="295632"/>
                </a:cubicBezTo>
                <a:cubicBezTo>
                  <a:pt x="2778738" y="458905"/>
                  <a:pt x="2646379" y="591264"/>
                  <a:pt x="2483106" y="591264"/>
                </a:cubicBezTo>
                <a:lnTo>
                  <a:pt x="295632" y="591264"/>
                </a:lnTo>
                <a:cubicBezTo>
                  <a:pt x="132359" y="591264"/>
                  <a:pt x="0" y="458905"/>
                  <a:pt x="0" y="295632"/>
                </a:cubicBezTo>
                <a:cubicBezTo>
                  <a:pt x="0" y="132359"/>
                  <a:pt x="132359" y="0"/>
                  <a:pt x="2956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矩形 12"/>
          <p:cNvSpPr/>
          <p:nvPr/>
        </p:nvSpPr>
        <p:spPr>
          <a:xfrm>
            <a:off x="2679439" y="3142273"/>
            <a:ext cx="3785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2000" b="1" spc="300" dirty="0" smtClean="0">
                <a:solidFill>
                  <a:srgbClr val="FF505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提升</a:t>
            </a:r>
            <a:r>
              <a:rPr lang="zh-TW" altLang="en-US" sz="2000" b="1" spc="300" dirty="0">
                <a:solidFill>
                  <a:srgbClr val="FF505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學生語言組織</a:t>
            </a:r>
            <a:r>
              <a:rPr lang="zh-TW" altLang="en-US" sz="2000" b="1" spc="300" dirty="0" smtClean="0">
                <a:solidFill>
                  <a:srgbClr val="FF505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能力</a:t>
            </a:r>
            <a:endParaRPr lang="zh-HK" altLang="en-US" sz="2000" b="1" spc="300" dirty="0">
              <a:solidFill>
                <a:srgbClr val="FF5050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95272" y="3094363"/>
            <a:ext cx="78827" cy="3763637"/>
          </a:xfrm>
          <a:prstGeom prst="rect">
            <a:avLst/>
          </a:pr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144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6" name="矩形 5"/>
          <p:cNvSpPr/>
          <p:nvPr/>
        </p:nvSpPr>
        <p:spPr>
          <a:xfrm>
            <a:off x="527117" y="0"/>
            <a:ext cx="78827" cy="3763637"/>
          </a:xfrm>
          <a:prstGeom prst="rect">
            <a:avLst/>
          </a:pr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  <p:sp>
        <p:nvSpPr>
          <p:cNvPr id="7" name="矩形 6"/>
          <p:cNvSpPr/>
          <p:nvPr/>
        </p:nvSpPr>
        <p:spPr>
          <a:xfrm>
            <a:off x="8595273" y="3094363"/>
            <a:ext cx="78827" cy="3763637"/>
          </a:xfrm>
          <a:prstGeom prst="rect">
            <a:avLst/>
          </a:pr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144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88003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xit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/>
      <p:bldP spid="11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圓角矩形 25"/>
          <p:cNvSpPr/>
          <p:nvPr/>
        </p:nvSpPr>
        <p:spPr>
          <a:xfrm>
            <a:off x="669830" y="272435"/>
            <a:ext cx="5269680" cy="1175811"/>
          </a:xfrm>
          <a:prstGeom prst="roundRect">
            <a:avLst/>
          </a:prstGeom>
          <a:solidFill>
            <a:srgbClr val="FEF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7" name="圖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180" y="2726826"/>
            <a:ext cx="1722038" cy="2367803"/>
          </a:xfrm>
          <a:prstGeom prst="rect">
            <a:avLst/>
          </a:prstGeom>
        </p:spPr>
      </p:pic>
      <p:pic>
        <p:nvPicPr>
          <p:cNvPr id="18" name="圖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504" y="3276915"/>
            <a:ext cx="1720228" cy="2703968"/>
          </a:xfrm>
          <a:prstGeom prst="rect">
            <a:avLst/>
          </a:prstGeom>
        </p:spPr>
      </p:pic>
      <p:sp>
        <p:nvSpPr>
          <p:cNvPr id="10" name="Text Box 12">
            <a:extLst>
              <a:ext uri="{FF2B5EF4-FFF2-40B4-BE49-F238E27FC236}">
                <a16:creationId xmlns:a16="http://schemas.microsoft.com/office/drawing/2014/main" id="{A5BED07E-BF8B-4D19-AEA2-E1FF26811F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6710" y="366618"/>
            <a:ext cx="4186238" cy="892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533400" indent="-53340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9pPr>
          </a:lstStyle>
          <a:p>
            <a:pPr marL="0" indent="0">
              <a:spcBef>
                <a:spcPct val="50000"/>
              </a:spcBef>
              <a:buClrTx/>
              <a:buSzTx/>
              <a:buNone/>
            </a:pPr>
            <a:r>
              <a:rPr lang="en-US" altLang="zh-TW" sz="2500" b="1" dirty="0">
                <a:solidFill>
                  <a:srgbClr val="FF5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zh-TW" altLang="en-US" sz="2400" b="1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空間承接</a:t>
            </a: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TW" sz="18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8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由遠至近，由大至小，由中間到兩旁）</a:t>
            </a:r>
            <a:endParaRPr lang="en-US" altLang="zh-TW" sz="1800" b="1" dirty="0">
              <a:solidFill>
                <a:srgbClr val="EC7D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27" y="504302"/>
            <a:ext cx="791655" cy="733284"/>
          </a:xfrm>
          <a:prstGeom prst="rect">
            <a:avLst/>
          </a:prstGeom>
        </p:spPr>
      </p:pic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4" name="圓角化單一角落矩形 1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生活例子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25" name="直線接點 24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4797103" y="4800342"/>
            <a:ext cx="3218609" cy="849854"/>
          </a:xfrm>
          <a:prstGeom prst="snip1Rect">
            <a:avLst/>
          </a:prstGeom>
          <a:solidFill>
            <a:srgbClr val="FEF3DE"/>
          </a:solidFill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Text Box 7">
            <a:extLst>
              <a:ext uri="{FF2B5EF4-FFF2-40B4-BE49-F238E27FC236}">
                <a16:creationId xmlns:a16="http://schemas.microsoft.com/office/drawing/2014/main" id="{EE5B15DE-B596-4CE1-86A6-6B12F771B8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41863" y="4916900"/>
            <a:ext cx="3095883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sz="19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石硤尾</a:t>
            </a:r>
            <a:r>
              <a:rPr lang="en-US" altLang="zh-TW" sz="19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 </a:t>
            </a:r>
            <a:r>
              <a:rPr lang="zh-TW" altLang="en-US" sz="19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南山</a:t>
            </a:r>
            <a:r>
              <a:rPr lang="zh-TW" altLang="en-US" sz="19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邨</a:t>
            </a:r>
            <a:r>
              <a:rPr lang="en-US" altLang="zh-TW" sz="19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 </a:t>
            </a:r>
            <a:r>
              <a:rPr lang="zh-TW" altLang="en-US" sz="19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南</a:t>
            </a:r>
            <a:r>
              <a:rPr lang="zh-TW" altLang="en-US" sz="19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樂樓</a:t>
            </a:r>
          </a:p>
        </p:txBody>
      </p:sp>
      <p:sp>
        <p:nvSpPr>
          <p:cNvPr id="20" name="矩形 19"/>
          <p:cNvSpPr/>
          <p:nvPr/>
        </p:nvSpPr>
        <p:spPr>
          <a:xfrm>
            <a:off x="5621453" y="5272893"/>
            <a:ext cx="1518364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sz="13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（範圍由大至小）</a:t>
            </a:r>
          </a:p>
        </p:txBody>
      </p:sp>
      <p:sp>
        <p:nvSpPr>
          <p:cNvPr id="27" name="手繪多邊形 26"/>
          <p:cNvSpPr/>
          <p:nvPr/>
        </p:nvSpPr>
        <p:spPr>
          <a:xfrm rot="21191800">
            <a:off x="1305185" y="2143831"/>
            <a:ext cx="2142166" cy="1449049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395680"/>
              <a:gd name="connsiteX1" fmla="*/ 2571 w 2250885"/>
              <a:gd name="connsiteY1" fmla="*/ 319198 h 1395680"/>
              <a:gd name="connsiteX2" fmla="*/ 230788 w 2250885"/>
              <a:gd name="connsiteY2" fmla="*/ 882322 h 1395680"/>
              <a:gd name="connsiteX3" fmla="*/ 838412 w 2250885"/>
              <a:gd name="connsiteY3" fmla="*/ 992996 h 1395680"/>
              <a:gd name="connsiteX4" fmla="*/ 1175687 w 2250885"/>
              <a:gd name="connsiteY4" fmla="*/ 1176298 h 1395680"/>
              <a:gd name="connsiteX5" fmla="*/ 1525082 w 2250885"/>
              <a:gd name="connsiteY5" fmla="*/ 1393976 h 1395680"/>
              <a:gd name="connsiteX6" fmla="*/ 1338732 w 2250885"/>
              <a:gd name="connsiteY6" fmla="*/ 1052757 h 1395680"/>
              <a:gd name="connsiteX7" fmla="*/ 2025133 w 2250885"/>
              <a:gd name="connsiteY7" fmla="*/ 1001073 h 1395680"/>
              <a:gd name="connsiteX8" fmla="*/ 2233483 w 2250885"/>
              <a:gd name="connsiteY8" fmla="*/ 641684 h 1395680"/>
              <a:gd name="connsiteX9" fmla="*/ 2012541 w 2250885"/>
              <a:gd name="connsiteY9" fmla="*/ 136671 h 1395680"/>
              <a:gd name="connsiteX10" fmla="*/ 1139337 w 2250885"/>
              <a:gd name="connsiteY10" fmla="*/ 23724 h 1395680"/>
              <a:gd name="connsiteX11" fmla="*/ 356497 w 2250885"/>
              <a:gd name="connsiteY11" fmla="*/ 28097 h 139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395680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1061242" y="1109468"/>
                  <a:pt x="1175687" y="1176298"/>
                </a:cubicBezTo>
                <a:cubicBezTo>
                  <a:pt x="1290132" y="1243128"/>
                  <a:pt x="1497908" y="1414566"/>
                  <a:pt x="1525082" y="1393976"/>
                </a:cubicBezTo>
                <a:cubicBezTo>
                  <a:pt x="1552256" y="1373386"/>
                  <a:pt x="1255390" y="1118241"/>
                  <a:pt x="1338732" y="1052757"/>
                </a:cubicBezTo>
                <a:cubicBezTo>
                  <a:pt x="1422074" y="98727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17688" y="2463073"/>
            <a:ext cx="1696297" cy="401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TW" altLang="en-US" b="1" dirty="0">
                <a:latin typeface="FangSong" panose="02010609060101010101" pitchFamily="49" charset="-122"/>
                <a:ea typeface="FangSong" panose="02010609060101010101" pitchFamily="49" charset="-122"/>
              </a:rPr>
              <a:t>你</a:t>
            </a:r>
            <a:r>
              <a:rPr lang="zh-TW" altLang="en-US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住係邊</a:t>
            </a:r>
            <a:r>
              <a:rPr lang="zh-TW" altLang="en-US" b="1" dirty="0">
                <a:latin typeface="FangSong" panose="02010609060101010101" pitchFamily="49" charset="-122"/>
                <a:ea typeface="FangSong" panose="02010609060101010101" pitchFamily="49" charset="-122"/>
              </a:rPr>
              <a:t>度呀</a:t>
            </a:r>
            <a:r>
              <a:rPr lang="en-US" altLang="zh-TW" b="1" dirty="0">
                <a:latin typeface="FangSong" panose="02010609060101010101" pitchFamily="49" charset="-122"/>
                <a:ea typeface="FangSong" panose="02010609060101010101" pitchFamily="49" charset="-122"/>
              </a:rPr>
              <a:t>?</a:t>
            </a:r>
            <a:endParaRPr lang="en-US" altLang="zh-HK" b="1" dirty="0"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8" name="手繪多邊形 27"/>
          <p:cNvSpPr/>
          <p:nvPr/>
        </p:nvSpPr>
        <p:spPr>
          <a:xfrm rot="315669" flipH="1">
            <a:off x="5485245" y="1900085"/>
            <a:ext cx="2161548" cy="1816952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395680"/>
              <a:gd name="connsiteX1" fmla="*/ 2571 w 2250885"/>
              <a:gd name="connsiteY1" fmla="*/ 319198 h 1395680"/>
              <a:gd name="connsiteX2" fmla="*/ 230788 w 2250885"/>
              <a:gd name="connsiteY2" fmla="*/ 882322 h 1395680"/>
              <a:gd name="connsiteX3" fmla="*/ 838412 w 2250885"/>
              <a:gd name="connsiteY3" fmla="*/ 992996 h 1395680"/>
              <a:gd name="connsiteX4" fmla="*/ 1175687 w 2250885"/>
              <a:gd name="connsiteY4" fmla="*/ 1176298 h 1395680"/>
              <a:gd name="connsiteX5" fmla="*/ 1525082 w 2250885"/>
              <a:gd name="connsiteY5" fmla="*/ 1393976 h 1395680"/>
              <a:gd name="connsiteX6" fmla="*/ 1338732 w 2250885"/>
              <a:gd name="connsiteY6" fmla="*/ 1052757 h 1395680"/>
              <a:gd name="connsiteX7" fmla="*/ 2025133 w 2250885"/>
              <a:gd name="connsiteY7" fmla="*/ 1001073 h 1395680"/>
              <a:gd name="connsiteX8" fmla="*/ 2233483 w 2250885"/>
              <a:gd name="connsiteY8" fmla="*/ 641684 h 1395680"/>
              <a:gd name="connsiteX9" fmla="*/ 2012541 w 2250885"/>
              <a:gd name="connsiteY9" fmla="*/ 136671 h 1395680"/>
              <a:gd name="connsiteX10" fmla="*/ 1139337 w 2250885"/>
              <a:gd name="connsiteY10" fmla="*/ 23724 h 1395680"/>
              <a:gd name="connsiteX11" fmla="*/ 356497 w 2250885"/>
              <a:gd name="connsiteY11" fmla="*/ 28097 h 139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395680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1061242" y="1109468"/>
                  <a:pt x="1175687" y="1176298"/>
                </a:cubicBezTo>
                <a:cubicBezTo>
                  <a:pt x="1290132" y="1243128"/>
                  <a:pt x="1497908" y="1414566"/>
                  <a:pt x="1525082" y="1393976"/>
                </a:cubicBezTo>
                <a:cubicBezTo>
                  <a:pt x="1552256" y="1373386"/>
                  <a:pt x="1255390" y="1118241"/>
                  <a:pt x="1338732" y="1052757"/>
                </a:cubicBezTo>
                <a:cubicBezTo>
                  <a:pt x="1422074" y="98727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48258" y="2154325"/>
            <a:ext cx="177361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TW" altLang="en-US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我住係</a:t>
            </a:r>
            <a:r>
              <a:rPr lang="zh-TW" altLang="en-US" sz="1600" b="1" spc="60" dirty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石硤尾</a:t>
            </a:r>
            <a:r>
              <a:rPr lang="en-US" altLang="zh-HK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﹐</a:t>
            </a:r>
            <a:r>
              <a:rPr lang="zh-TW" altLang="en-US" sz="1600" b="1" spc="60" dirty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南山邨</a:t>
            </a:r>
            <a:r>
              <a:rPr lang="en-US" altLang="zh-HK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﹐</a:t>
            </a:r>
            <a:r>
              <a:rPr lang="zh-TW" altLang="en-US" sz="1600" b="1" spc="60" dirty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南樂樓</a:t>
            </a:r>
            <a:r>
              <a:rPr lang="zh-TW" altLang="en-US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。</a:t>
            </a:r>
            <a:endParaRPr lang="en-US" altLang="zh-HK" sz="1600" b="1" spc="60" dirty="0">
              <a:solidFill>
                <a:schemeClr val="tx1">
                  <a:lumMod val="85000"/>
                  <a:lumOff val="15000"/>
                </a:schemeClr>
              </a:solidFill>
              <a:latin typeface="思源宋體 TW Light" panose="02020300000000000000" pitchFamily="18" charset="-120"/>
              <a:ea typeface="思源宋體 TW Light" panose="02020300000000000000" pitchFamily="18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20</a:t>
            </a:fld>
            <a:endParaRPr lang="zh-HK" altLang="en-US" dirty="0"/>
          </a:p>
        </p:txBody>
      </p:sp>
      <p:sp>
        <p:nvSpPr>
          <p:cNvPr id="29" name="手繪多邊形 2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28585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0" grpId="0"/>
      <p:bldP spid="21" grpId="0" animBg="1"/>
      <p:bldP spid="19" grpId="0"/>
      <p:bldP spid="20" grpId="0"/>
      <p:bldP spid="27" grpId="0" animBg="1"/>
      <p:bldP spid="2" grpId="0"/>
      <p:bldP spid="28" grpId="0" animBg="1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圓角矩形 19"/>
          <p:cNvSpPr/>
          <p:nvPr/>
        </p:nvSpPr>
        <p:spPr>
          <a:xfrm>
            <a:off x="669830" y="226715"/>
            <a:ext cx="5269680" cy="1175811"/>
          </a:xfrm>
          <a:prstGeom prst="roundRect">
            <a:avLst/>
          </a:prstGeom>
          <a:solidFill>
            <a:srgbClr val="FEF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3B3A07F3-29AF-466D-B9C8-5125672D8B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3257" y="335481"/>
            <a:ext cx="3240088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9pPr>
          </a:lstStyle>
          <a:p>
            <a:pPr>
              <a:spcBef>
                <a:spcPct val="50000"/>
              </a:spcBef>
              <a:buClrTx/>
              <a:buSzTx/>
              <a:buNone/>
            </a:pPr>
            <a:r>
              <a:rPr lang="en-US" altLang="zh-TW" sz="2500" b="1" dirty="0">
                <a:solidFill>
                  <a:srgbClr val="FF5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zh-TW" altLang="en-US" sz="2400" b="1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事理承接</a:t>
            </a:r>
            <a:endParaRPr lang="en-US" altLang="zh-TW" sz="2400" b="1" dirty="0">
              <a:solidFill>
                <a:srgbClr val="FF5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sz="18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</a:t>
            </a:r>
            <a:r>
              <a:rPr lang="zh-HK" altLang="en-US" sz="18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一步一步</a:t>
            </a:r>
            <a:r>
              <a:rPr lang="zh-TW" altLang="en-US" sz="18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說明事理）</a:t>
            </a: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56" y="478491"/>
            <a:ext cx="859540" cy="726995"/>
          </a:xfrm>
          <a:prstGeom prst="rect">
            <a:avLst/>
          </a:prstGeom>
        </p:spPr>
      </p:pic>
      <p:pic>
        <p:nvPicPr>
          <p:cNvPr id="29" name="圖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387" y="3010299"/>
            <a:ext cx="1720228" cy="2703968"/>
          </a:xfrm>
          <a:prstGeom prst="rect">
            <a:avLst/>
          </a:prstGeom>
        </p:spPr>
      </p:pic>
      <p:grpSp>
        <p:nvGrpSpPr>
          <p:cNvPr id="12" name="群組 11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3" name="圓角化單一角落矩形 12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生活例子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手繪多邊形 20"/>
          <p:cNvSpPr/>
          <p:nvPr/>
        </p:nvSpPr>
        <p:spPr>
          <a:xfrm rot="21191800">
            <a:off x="936996" y="1988665"/>
            <a:ext cx="2878544" cy="1449049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395680"/>
              <a:gd name="connsiteX1" fmla="*/ 2571 w 2250885"/>
              <a:gd name="connsiteY1" fmla="*/ 319198 h 1395680"/>
              <a:gd name="connsiteX2" fmla="*/ 230788 w 2250885"/>
              <a:gd name="connsiteY2" fmla="*/ 882322 h 1395680"/>
              <a:gd name="connsiteX3" fmla="*/ 838412 w 2250885"/>
              <a:gd name="connsiteY3" fmla="*/ 992996 h 1395680"/>
              <a:gd name="connsiteX4" fmla="*/ 1175687 w 2250885"/>
              <a:gd name="connsiteY4" fmla="*/ 1176298 h 1395680"/>
              <a:gd name="connsiteX5" fmla="*/ 1525082 w 2250885"/>
              <a:gd name="connsiteY5" fmla="*/ 1393976 h 1395680"/>
              <a:gd name="connsiteX6" fmla="*/ 1338732 w 2250885"/>
              <a:gd name="connsiteY6" fmla="*/ 1052757 h 1395680"/>
              <a:gd name="connsiteX7" fmla="*/ 2025133 w 2250885"/>
              <a:gd name="connsiteY7" fmla="*/ 1001073 h 1395680"/>
              <a:gd name="connsiteX8" fmla="*/ 2233483 w 2250885"/>
              <a:gd name="connsiteY8" fmla="*/ 641684 h 1395680"/>
              <a:gd name="connsiteX9" fmla="*/ 2012541 w 2250885"/>
              <a:gd name="connsiteY9" fmla="*/ 136671 h 1395680"/>
              <a:gd name="connsiteX10" fmla="*/ 1139337 w 2250885"/>
              <a:gd name="connsiteY10" fmla="*/ 23724 h 1395680"/>
              <a:gd name="connsiteX11" fmla="*/ 356497 w 2250885"/>
              <a:gd name="connsiteY11" fmla="*/ 28097 h 139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395680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1061242" y="1109468"/>
                  <a:pt x="1175687" y="1176298"/>
                </a:cubicBezTo>
                <a:cubicBezTo>
                  <a:pt x="1290132" y="1243128"/>
                  <a:pt x="1497908" y="1414566"/>
                  <a:pt x="1525082" y="1393976"/>
                </a:cubicBezTo>
                <a:cubicBezTo>
                  <a:pt x="1552256" y="1373386"/>
                  <a:pt x="1255390" y="1118241"/>
                  <a:pt x="1338732" y="1052757"/>
                </a:cubicBezTo>
                <a:cubicBezTo>
                  <a:pt x="1422074" y="98727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20349" y="2290949"/>
            <a:ext cx="2626040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TW" altLang="en-US" b="1" dirty="0">
                <a:latin typeface="FangSong" panose="02010609060101010101" pitchFamily="49" charset="-122"/>
                <a:ea typeface="FangSong" panose="02010609060101010101" pitchFamily="49" charset="-122"/>
              </a:rPr>
              <a:t>我</a:t>
            </a:r>
            <a:r>
              <a:rPr lang="zh-TW" altLang="en-US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地係點</a:t>
            </a:r>
            <a:r>
              <a:rPr lang="zh-TW" altLang="en-US" b="1" dirty="0">
                <a:latin typeface="FangSong" panose="02010609060101010101" pitchFamily="49" charset="-122"/>
                <a:ea typeface="FangSong" panose="02010609060101010101" pitchFamily="49" charset="-122"/>
              </a:rPr>
              <a:t>樣聽到</a:t>
            </a:r>
            <a:r>
              <a:rPr lang="zh-TW" altLang="en-US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聲音㗎</a:t>
            </a:r>
            <a:r>
              <a:rPr lang="en-US" altLang="zh-TW" b="1" dirty="0" smtClean="0">
                <a:latin typeface="FangSong" panose="02010609060101010101" pitchFamily="49" charset="-122"/>
                <a:ea typeface="FangSong" panose="02010609060101010101" pitchFamily="49" charset="-122"/>
              </a:rPr>
              <a:t>?</a:t>
            </a:r>
            <a:endParaRPr lang="en-US" altLang="zh-HK" b="1" dirty="0"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2" name="手繪多邊形 21"/>
          <p:cNvSpPr/>
          <p:nvPr/>
        </p:nvSpPr>
        <p:spPr>
          <a:xfrm rot="315669" flipH="1">
            <a:off x="5110058" y="1143774"/>
            <a:ext cx="2813160" cy="2364683"/>
          </a:xfrm>
          <a:custGeom>
            <a:avLst/>
            <a:gdLst>
              <a:gd name="connsiteX0" fmla="*/ 370130 w 3169996"/>
              <a:gd name="connsiteY0" fmla="*/ 112891 h 1756629"/>
              <a:gd name="connsiteX1" fmla="*/ 73568 w 3169996"/>
              <a:gd name="connsiteY1" fmla="*/ 397096 h 1756629"/>
              <a:gd name="connsiteX2" fmla="*/ 48854 w 3169996"/>
              <a:gd name="connsiteY2" fmla="*/ 916080 h 1756629"/>
              <a:gd name="connsiteX3" fmla="*/ 654335 w 3169996"/>
              <a:gd name="connsiteY3" fmla="*/ 1175572 h 1756629"/>
              <a:gd name="connsiteX4" fmla="*/ 1346313 w 3169996"/>
              <a:gd name="connsiteY4" fmla="*/ 1286782 h 1756629"/>
              <a:gd name="connsiteX5" fmla="*/ 1655232 w 3169996"/>
              <a:gd name="connsiteY5" fmla="*/ 1756339 h 1756629"/>
              <a:gd name="connsiteX6" fmla="*/ 1630519 w 3169996"/>
              <a:gd name="connsiteY6" fmla="*/ 1212642 h 1756629"/>
              <a:gd name="connsiteX7" fmla="*/ 2557276 w 3169996"/>
              <a:gd name="connsiteY7" fmla="*/ 1163215 h 1756629"/>
              <a:gd name="connsiteX8" fmla="*/ 3100973 w 3169996"/>
              <a:gd name="connsiteY8" fmla="*/ 891366 h 1756629"/>
              <a:gd name="connsiteX9" fmla="*/ 3002119 w 3169996"/>
              <a:gd name="connsiteY9" fmla="*/ 187031 h 1756629"/>
              <a:gd name="connsiteX10" fmla="*/ 1655232 w 3169996"/>
              <a:gd name="connsiteY10" fmla="*/ 1680 h 1756629"/>
              <a:gd name="connsiteX11" fmla="*/ 370130 w 3169996"/>
              <a:gd name="connsiteY11" fmla="*/ 112891 h 1756629"/>
              <a:gd name="connsiteX0" fmla="*/ 432930 w 3232796"/>
              <a:gd name="connsiteY0" fmla="*/ 113103 h 1756841"/>
              <a:gd name="connsiteX1" fmla="*/ 27539 w 3232796"/>
              <a:gd name="connsiteY1" fmla="*/ 446735 h 1756841"/>
              <a:gd name="connsiteX2" fmla="*/ 111654 w 3232796"/>
              <a:gd name="connsiteY2" fmla="*/ 916292 h 1756841"/>
              <a:gd name="connsiteX3" fmla="*/ 717135 w 3232796"/>
              <a:gd name="connsiteY3" fmla="*/ 1175784 h 1756841"/>
              <a:gd name="connsiteX4" fmla="*/ 1409113 w 3232796"/>
              <a:gd name="connsiteY4" fmla="*/ 1286994 h 1756841"/>
              <a:gd name="connsiteX5" fmla="*/ 1718032 w 3232796"/>
              <a:gd name="connsiteY5" fmla="*/ 1756551 h 1756841"/>
              <a:gd name="connsiteX6" fmla="*/ 1693319 w 3232796"/>
              <a:gd name="connsiteY6" fmla="*/ 1212854 h 1756841"/>
              <a:gd name="connsiteX7" fmla="*/ 2620076 w 3232796"/>
              <a:gd name="connsiteY7" fmla="*/ 1163427 h 1756841"/>
              <a:gd name="connsiteX8" fmla="*/ 3163773 w 3232796"/>
              <a:gd name="connsiteY8" fmla="*/ 891578 h 1756841"/>
              <a:gd name="connsiteX9" fmla="*/ 3064919 w 3232796"/>
              <a:gd name="connsiteY9" fmla="*/ 187243 h 1756841"/>
              <a:gd name="connsiteX10" fmla="*/ 1718032 w 3232796"/>
              <a:gd name="connsiteY10" fmla="*/ 1892 h 1756841"/>
              <a:gd name="connsiteX11" fmla="*/ 432930 w 3232796"/>
              <a:gd name="connsiteY11" fmla="*/ 113103 h 1756841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1718032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625"/>
              <a:gd name="connsiteX1" fmla="*/ 27539 w 3232796"/>
              <a:gd name="connsiteY1" fmla="*/ 446735 h 1756625"/>
              <a:gd name="connsiteX2" fmla="*/ 111654 w 3232796"/>
              <a:gd name="connsiteY2" fmla="*/ 916292 h 1756625"/>
              <a:gd name="connsiteX3" fmla="*/ 717135 w 3232796"/>
              <a:gd name="connsiteY3" fmla="*/ 1175784 h 1756625"/>
              <a:gd name="connsiteX4" fmla="*/ 1409113 w 3232796"/>
              <a:gd name="connsiteY4" fmla="*/ 1286994 h 1756625"/>
              <a:gd name="connsiteX5" fmla="*/ 2047407 w 3232796"/>
              <a:gd name="connsiteY5" fmla="*/ 1756551 h 1756625"/>
              <a:gd name="connsiteX6" fmla="*/ 1826332 w 3232796"/>
              <a:gd name="connsiteY6" fmla="*/ 1249924 h 1756625"/>
              <a:gd name="connsiteX7" fmla="*/ 2620076 w 3232796"/>
              <a:gd name="connsiteY7" fmla="*/ 1163427 h 1756625"/>
              <a:gd name="connsiteX8" fmla="*/ 3163773 w 3232796"/>
              <a:gd name="connsiteY8" fmla="*/ 891578 h 1756625"/>
              <a:gd name="connsiteX9" fmla="*/ 3064919 w 3232796"/>
              <a:gd name="connsiteY9" fmla="*/ 187243 h 1756625"/>
              <a:gd name="connsiteX10" fmla="*/ 1718032 w 3232796"/>
              <a:gd name="connsiteY10" fmla="*/ 1892 h 1756625"/>
              <a:gd name="connsiteX11" fmla="*/ 432930 w 3232796"/>
              <a:gd name="connsiteY11" fmla="*/ 113103 h 1756625"/>
              <a:gd name="connsiteX0" fmla="*/ 432930 w 3232796"/>
              <a:gd name="connsiteY0" fmla="*/ 113103 h 1756555"/>
              <a:gd name="connsiteX1" fmla="*/ 27539 w 3232796"/>
              <a:gd name="connsiteY1" fmla="*/ 446735 h 1756555"/>
              <a:gd name="connsiteX2" fmla="*/ 111654 w 3232796"/>
              <a:gd name="connsiteY2" fmla="*/ 916292 h 1756555"/>
              <a:gd name="connsiteX3" fmla="*/ 717135 w 3232796"/>
              <a:gd name="connsiteY3" fmla="*/ 1175784 h 1756555"/>
              <a:gd name="connsiteX4" fmla="*/ 1460578 w 3232796"/>
              <a:gd name="connsiteY4" fmla="*/ 1258835 h 1756555"/>
              <a:gd name="connsiteX5" fmla="*/ 2047407 w 3232796"/>
              <a:gd name="connsiteY5" fmla="*/ 1756551 h 1756555"/>
              <a:gd name="connsiteX6" fmla="*/ 1826332 w 3232796"/>
              <a:gd name="connsiteY6" fmla="*/ 1249924 h 1756555"/>
              <a:gd name="connsiteX7" fmla="*/ 2620076 w 3232796"/>
              <a:gd name="connsiteY7" fmla="*/ 1163427 h 1756555"/>
              <a:gd name="connsiteX8" fmla="*/ 3163773 w 3232796"/>
              <a:gd name="connsiteY8" fmla="*/ 891578 h 1756555"/>
              <a:gd name="connsiteX9" fmla="*/ 3064919 w 3232796"/>
              <a:gd name="connsiteY9" fmla="*/ 187243 h 1756555"/>
              <a:gd name="connsiteX10" fmla="*/ 1718032 w 3232796"/>
              <a:gd name="connsiteY10" fmla="*/ 1892 h 1756555"/>
              <a:gd name="connsiteX11" fmla="*/ 432930 w 3232796"/>
              <a:gd name="connsiteY11" fmla="*/ 113103 h 1756555"/>
              <a:gd name="connsiteX0" fmla="*/ 428992 w 3228858"/>
              <a:gd name="connsiteY0" fmla="*/ 113103 h 1756555"/>
              <a:gd name="connsiteX1" fmla="*/ 23601 w 3228858"/>
              <a:gd name="connsiteY1" fmla="*/ 446735 h 1756555"/>
              <a:gd name="connsiteX2" fmla="*/ 107716 w 3228858"/>
              <a:gd name="connsiteY2" fmla="*/ 916292 h 1756555"/>
              <a:gd name="connsiteX3" fmla="*/ 599974 w 3228858"/>
              <a:gd name="connsiteY3" fmla="*/ 1128852 h 1756555"/>
              <a:gd name="connsiteX4" fmla="*/ 1456640 w 3228858"/>
              <a:gd name="connsiteY4" fmla="*/ 1258835 h 1756555"/>
              <a:gd name="connsiteX5" fmla="*/ 2043469 w 3228858"/>
              <a:gd name="connsiteY5" fmla="*/ 1756551 h 1756555"/>
              <a:gd name="connsiteX6" fmla="*/ 1822394 w 3228858"/>
              <a:gd name="connsiteY6" fmla="*/ 1249924 h 1756555"/>
              <a:gd name="connsiteX7" fmla="*/ 2616138 w 3228858"/>
              <a:gd name="connsiteY7" fmla="*/ 1163427 h 1756555"/>
              <a:gd name="connsiteX8" fmla="*/ 3159835 w 3228858"/>
              <a:gd name="connsiteY8" fmla="*/ 891578 h 1756555"/>
              <a:gd name="connsiteX9" fmla="*/ 3060981 w 3228858"/>
              <a:gd name="connsiteY9" fmla="*/ 187243 h 1756555"/>
              <a:gd name="connsiteX10" fmla="*/ 1714094 w 3228858"/>
              <a:gd name="connsiteY10" fmla="*/ 1892 h 1756555"/>
              <a:gd name="connsiteX11" fmla="*/ 428992 w 3228858"/>
              <a:gd name="connsiteY11" fmla="*/ 113103 h 1756555"/>
              <a:gd name="connsiteX0" fmla="*/ 428992 w 3228858"/>
              <a:gd name="connsiteY0" fmla="*/ 113103 h 1756621"/>
              <a:gd name="connsiteX1" fmla="*/ 23601 w 3228858"/>
              <a:gd name="connsiteY1" fmla="*/ 446735 h 1756621"/>
              <a:gd name="connsiteX2" fmla="*/ 107716 w 3228858"/>
              <a:gd name="connsiteY2" fmla="*/ 916292 h 1756621"/>
              <a:gd name="connsiteX3" fmla="*/ 599974 w 3228858"/>
              <a:gd name="connsiteY3" fmla="*/ 1128852 h 1756621"/>
              <a:gd name="connsiteX4" fmla="*/ 1456640 w 3228858"/>
              <a:gd name="connsiteY4" fmla="*/ 1258835 h 1756621"/>
              <a:gd name="connsiteX5" fmla="*/ 2043469 w 3228858"/>
              <a:gd name="connsiteY5" fmla="*/ 1756551 h 1756621"/>
              <a:gd name="connsiteX6" fmla="*/ 1832687 w 3228858"/>
              <a:gd name="connsiteY6" fmla="*/ 1221765 h 1756621"/>
              <a:gd name="connsiteX7" fmla="*/ 2616138 w 3228858"/>
              <a:gd name="connsiteY7" fmla="*/ 1163427 h 1756621"/>
              <a:gd name="connsiteX8" fmla="*/ 3159835 w 3228858"/>
              <a:gd name="connsiteY8" fmla="*/ 891578 h 1756621"/>
              <a:gd name="connsiteX9" fmla="*/ 3060981 w 3228858"/>
              <a:gd name="connsiteY9" fmla="*/ 187243 h 1756621"/>
              <a:gd name="connsiteX10" fmla="*/ 1714094 w 3228858"/>
              <a:gd name="connsiteY10" fmla="*/ 1892 h 1756621"/>
              <a:gd name="connsiteX11" fmla="*/ 428992 w 3228858"/>
              <a:gd name="connsiteY11" fmla="*/ 113103 h 1756621"/>
              <a:gd name="connsiteX0" fmla="*/ 428992 w 3218280"/>
              <a:gd name="connsiteY0" fmla="*/ 113103 h 1756621"/>
              <a:gd name="connsiteX1" fmla="*/ 23601 w 3218280"/>
              <a:gd name="connsiteY1" fmla="*/ 446735 h 1756621"/>
              <a:gd name="connsiteX2" fmla="*/ 107716 w 3218280"/>
              <a:gd name="connsiteY2" fmla="*/ 916292 h 1756621"/>
              <a:gd name="connsiteX3" fmla="*/ 599974 w 3218280"/>
              <a:gd name="connsiteY3" fmla="*/ 1128852 h 1756621"/>
              <a:gd name="connsiteX4" fmla="*/ 1456640 w 3218280"/>
              <a:gd name="connsiteY4" fmla="*/ 1258835 h 1756621"/>
              <a:gd name="connsiteX5" fmla="*/ 2043469 w 3218280"/>
              <a:gd name="connsiteY5" fmla="*/ 1756551 h 1756621"/>
              <a:gd name="connsiteX6" fmla="*/ 1832687 w 3218280"/>
              <a:gd name="connsiteY6" fmla="*/ 1221765 h 1756621"/>
              <a:gd name="connsiteX7" fmla="*/ 2780826 w 3218280"/>
              <a:gd name="connsiteY7" fmla="*/ 1125881 h 1756621"/>
              <a:gd name="connsiteX8" fmla="*/ 3159835 w 3218280"/>
              <a:gd name="connsiteY8" fmla="*/ 891578 h 1756621"/>
              <a:gd name="connsiteX9" fmla="*/ 3060981 w 3218280"/>
              <a:gd name="connsiteY9" fmla="*/ 187243 h 1756621"/>
              <a:gd name="connsiteX10" fmla="*/ 1714094 w 3218280"/>
              <a:gd name="connsiteY10" fmla="*/ 1892 h 1756621"/>
              <a:gd name="connsiteX11" fmla="*/ 428992 w 3218280"/>
              <a:gd name="connsiteY11" fmla="*/ 113103 h 1756621"/>
              <a:gd name="connsiteX0" fmla="*/ 627916 w 3231930"/>
              <a:gd name="connsiteY0" fmla="*/ 121076 h 1756088"/>
              <a:gd name="connsiteX1" fmla="*/ 37251 w 3231930"/>
              <a:gd name="connsiteY1" fmla="*/ 446202 h 1756088"/>
              <a:gd name="connsiteX2" fmla="*/ 121366 w 3231930"/>
              <a:gd name="connsiteY2" fmla="*/ 915759 h 1756088"/>
              <a:gd name="connsiteX3" fmla="*/ 613624 w 3231930"/>
              <a:gd name="connsiteY3" fmla="*/ 1128319 h 1756088"/>
              <a:gd name="connsiteX4" fmla="*/ 1470290 w 3231930"/>
              <a:gd name="connsiteY4" fmla="*/ 1258302 h 1756088"/>
              <a:gd name="connsiteX5" fmla="*/ 2057119 w 3231930"/>
              <a:gd name="connsiteY5" fmla="*/ 1756018 h 1756088"/>
              <a:gd name="connsiteX6" fmla="*/ 1846337 w 3231930"/>
              <a:gd name="connsiteY6" fmla="*/ 1221232 h 1756088"/>
              <a:gd name="connsiteX7" fmla="*/ 2794476 w 3231930"/>
              <a:gd name="connsiteY7" fmla="*/ 1125348 h 1756088"/>
              <a:gd name="connsiteX8" fmla="*/ 3173485 w 3231930"/>
              <a:gd name="connsiteY8" fmla="*/ 891045 h 1756088"/>
              <a:gd name="connsiteX9" fmla="*/ 3074631 w 3231930"/>
              <a:gd name="connsiteY9" fmla="*/ 186710 h 1756088"/>
              <a:gd name="connsiteX10" fmla="*/ 1727744 w 3231930"/>
              <a:gd name="connsiteY10" fmla="*/ 1359 h 1756088"/>
              <a:gd name="connsiteX11" fmla="*/ 627916 w 3231930"/>
              <a:gd name="connsiteY11" fmla="*/ 121076 h 1756088"/>
              <a:gd name="connsiteX0" fmla="*/ 520790 w 3124804"/>
              <a:gd name="connsiteY0" fmla="*/ 121076 h 1756088"/>
              <a:gd name="connsiteX1" fmla="*/ 166864 w 3124804"/>
              <a:gd name="connsiteY1" fmla="*/ 446202 h 1756088"/>
              <a:gd name="connsiteX2" fmla="*/ 14240 w 3124804"/>
              <a:gd name="connsiteY2" fmla="*/ 915759 h 1756088"/>
              <a:gd name="connsiteX3" fmla="*/ 506498 w 3124804"/>
              <a:gd name="connsiteY3" fmla="*/ 1128319 h 1756088"/>
              <a:gd name="connsiteX4" fmla="*/ 1363164 w 3124804"/>
              <a:gd name="connsiteY4" fmla="*/ 1258302 h 1756088"/>
              <a:gd name="connsiteX5" fmla="*/ 1949993 w 3124804"/>
              <a:gd name="connsiteY5" fmla="*/ 1756018 h 1756088"/>
              <a:gd name="connsiteX6" fmla="*/ 1739211 w 3124804"/>
              <a:gd name="connsiteY6" fmla="*/ 1221232 h 1756088"/>
              <a:gd name="connsiteX7" fmla="*/ 2687350 w 3124804"/>
              <a:gd name="connsiteY7" fmla="*/ 1125348 h 1756088"/>
              <a:gd name="connsiteX8" fmla="*/ 3066359 w 3124804"/>
              <a:gd name="connsiteY8" fmla="*/ 891045 h 1756088"/>
              <a:gd name="connsiteX9" fmla="*/ 2967505 w 3124804"/>
              <a:gd name="connsiteY9" fmla="*/ 186710 h 1756088"/>
              <a:gd name="connsiteX10" fmla="*/ 1620618 w 3124804"/>
              <a:gd name="connsiteY10" fmla="*/ 1359 h 1756088"/>
              <a:gd name="connsiteX11" fmla="*/ 520790 w 3124804"/>
              <a:gd name="connsiteY11" fmla="*/ 121076 h 1756088"/>
              <a:gd name="connsiteX0" fmla="*/ 359948 w 2963962"/>
              <a:gd name="connsiteY0" fmla="*/ 121076 h 1756088"/>
              <a:gd name="connsiteX1" fmla="*/ 6022 w 2963962"/>
              <a:gd name="connsiteY1" fmla="*/ 446202 h 1756088"/>
              <a:gd name="connsiteX2" fmla="*/ 151895 w 2963962"/>
              <a:gd name="connsiteY2" fmla="*/ 907253 h 1756088"/>
              <a:gd name="connsiteX3" fmla="*/ 345656 w 2963962"/>
              <a:gd name="connsiteY3" fmla="*/ 1128319 h 1756088"/>
              <a:gd name="connsiteX4" fmla="*/ 1202322 w 2963962"/>
              <a:gd name="connsiteY4" fmla="*/ 1258302 h 1756088"/>
              <a:gd name="connsiteX5" fmla="*/ 1789151 w 2963962"/>
              <a:gd name="connsiteY5" fmla="*/ 1756018 h 1756088"/>
              <a:gd name="connsiteX6" fmla="*/ 1578369 w 2963962"/>
              <a:gd name="connsiteY6" fmla="*/ 1221232 h 1756088"/>
              <a:gd name="connsiteX7" fmla="*/ 2526508 w 2963962"/>
              <a:gd name="connsiteY7" fmla="*/ 1125348 h 1756088"/>
              <a:gd name="connsiteX8" fmla="*/ 2905517 w 2963962"/>
              <a:gd name="connsiteY8" fmla="*/ 891045 h 1756088"/>
              <a:gd name="connsiteX9" fmla="*/ 2806663 w 2963962"/>
              <a:gd name="connsiteY9" fmla="*/ 186710 h 1756088"/>
              <a:gd name="connsiteX10" fmla="*/ 1459776 w 2963962"/>
              <a:gd name="connsiteY10" fmla="*/ 1359 h 1756088"/>
              <a:gd name="connsiteX11" fmla="*/ 359948 w 2963962"/>
              <a:gd name="connsiteY11" fmla="*/ 121076 h 1756088"/>
              <a:gd name="connsiteX0" fmla="*/ 362799 w 2966813"/>
              <a:gd name="connsiteY0" fmla="*/ 121076 h 1756091"/>
              <a:gd name="connsiteX1" fmla="*/ 8873 w 2966813"/>
              <a:gd name="connsiteY1" fmla="*/ 446202 h 1756091"/>
              <a:gd name="connsiteX2" fmla="*/ 154746 w 2966813"/>
              <a:gd name="connsiteY2" fmla="*/ 907253 h 1756091"/>
              <a:gd name="connsiteX3" fmla="*/ 667590 w 2966813"/>
              <a:gd name="connsiteY3" fmla="*/ 1043259 h 1756091"/>
              <a:gd name="connsiteX4" fmla="*/ 1205173 w 2966813"/>
              <a:gd name="connsiteY4" fmla="*/ 1258302 h 1756091"/>
              <a:gd name="connsiteX5" fmla="*/ 1792002 w 2966813"/>
              <a:gd name="connsiteY5" fmla="*/ 1756018 h 1756091"/>
              <a:gd name="connsiteX6" fmla="*/ 1581220 w 2966813"/>
              <a:gd name="connsiteY6" fmla="*/ 1221232 h 1756091"/>
              <a:gd name="connsiteX7" fmla="*/ 2529359 w 2966813"/>
              <a:gd name="connsiteY7" fmla="*/ 1125348 h 1756091"/>
              <a:gd name="connsiteX8" fmla="*/ 2908368 w 2966813"/>
              <a:gd name="connsiteY8" fmla="*/ 891045 h 1756091"/>
              <a:gd name="connsiteX9" fmla="*/ 2809514 w 2966813"/>
              <a:gd name="connsiteY9" fmla="*/ 186710 h 1756091"/>
              <a:gd name="connsiteX10" fmla="*/ 1462627 w 2966813"/>
              <a:gd name="connsiteY10" fmla="*/ 1359 h 1756091"/>
              <a:gd name="connsiteX11" fmla="*/ 362799 w 2966813"/>
              <a:gd name="connsiteY11" fmla="*/ 121076 h 1756091"/>
              <a:gd name="connsiteX0" fmla="*/ 353986 w 2958000"/>
              <a:gd name="connsiteY0" fmla="*/ 121076 h 1756091"/>
              <a:gd name="connsiteX1" fmla="*/ 60 w 2958000"/>
              <a:gd name="connsiteY1" fmla="*/ 446202 h 1756091"/>
              <a:gd name="connsiteX2" fmla="*/ 372379 w 2958000"/>
              <a:gd name="connsiteY2" fmla="*/ 924265 h 1756091"/>
              <a:gd name="connsiteX3" fmla="*/ 658777 w 2958000"/>
              <a:gd name="connsiteY3" fmla="*/ 1043259 h 1756091"/>
              <a:gd name="connsiteX4" fmla="*/ 1196360 w 2958000"/>
              <a:gd name="connsiteY4" fmla="*/ 1258302 h 1756091"/>
              <a:gd name="connsiteX5" fmla="*/ 1783189 w 2958000"/>
              <a:gd name="connsiteY5" fmla="*/ 1756018 h 1756091"/>
              <a:gd name="connsiteX6" fmla="*/ 1572407 w 2958000"/>
              <a:gd name="connsiteY6" fmla="*/ 1221232 h 1756091"/>
              <a:gd name="connsiteX7" fmla="*/ 2520546 w 2958000"/>
              <a:gd name="connsiteY7" fmla="*/ 1125348 h 1756091"/>
              <a:gd name="connsiteX8" fmla="*/ 2899555 w 2958000"/>
              <a:gd name="connsiteY8" fmla="*/ 891045 h 1756091"/>
              <a:gd name="connsiteX9" fmla="*/ 2800701 w 2958000"/>
              <a:gd name="connsiteY9" fmla="*/ 186710 h 1756091"/>
              <a:gd name="connsiteX10" fmla="*/ 1453814 w 2958000"/>
              <a:gd name="connsiteY10" fmla="*/ 1359 h 1756091"/>
              <a:gd name="connsiteX11" fmla="*/ 353986 w 2958000"/>
              <a:gd name="connsiteY11" fmla="*/ 121076 h 1756091"/>
              <a:gd name="connsiteX0" fmla="*/ 353986 w 2958000"/>
              <a:gd name="connsiteY0" fmla="*/ 121076 h 1756088"/>
              <a:gd name="connsiteX1" fmla="*/ 60 w 2958000"/>
              <a:gd name="connsiteY1" fmla="*/ 446202 h 1756088"/>
              <a:gd name="connsiteX2" fmla="*/ 372379 w 2958000"/>
              <a:gd name="connsiteY2" fmla="*/ 924265 h 1756088"/>
              <a:gd name="connsiteX3" fmla="*/ 782293 w 2958000"/>
              <a:gd name="connsiteY3" fmla="*/ 1145331 h 1756088"/>
              <a:gd name="connsiteX4" fmla="*/ 1196360 w 2958000"/>
              <a:gd name="connsiteY4" fmla="*/ 1258302 h 1756088"/>
              <a:gd name="connsiteX5" fmla="*/ 1783189 w 2958000"/>
              <a:gd name="connsiteY5" fmla="*/ 1756018 h 1756088"/>
              <a:gd name="connsiteX6" fmla="*/ 1572407 w 2958000"/>
              <a:gd name="connsiteY6" fmla="*/ 1221232 h 1756088"/>
              <a:gd name="connsiteX7" fmla="*/ 2520546 w 2958000"/>
              <a:gd name="connsiteY7" fmla="*/ 1125348 h 1756088"/>
              <a:gd name="connsiteX8" fmla="*/ 2899555 w 2958000"/>
              <a:gd name="connsiteY8" fmla="*/ 891045 h 1756088"/>
              <a:gd name="connsiteX9" fmla="*/ 2800701 w 2958000"/>
              <a:gd name="connsiteY9" fmla="*/ 186710 h 1756088"/>
              <a:gd name="connsiteX10" fmla="*/ 1453814 w 2958000"/>
              <a:gd name="connsiteY10" fmla="*/ 1359 h 1756088"/>
              <a:gd name="connsiteX11" fmla="*/ 353986 w 2958000"/>
              <a:gd name="connsiteY11" fmla="*/ 121076 h 1756088"/>
              <a:gd name="connsiteX0" fmla="*/ 182250 w 2786264"/>
              <a:gd name="connsiteY0" fmla="*/ 121076 h 1756088"/>
              <a:gd name="connsiteX1" fmla="*/ 3305 w 2786264"/>
              <a:gd name="connsiteY1" fmla="*/ 446202 h 1756088"/>
              <a:gd name="connsiteX2" fmla="*/ 200643 w 2786264"/>
              <a:gd name="connsiteY2" fmla="*/ 924265 h 1756088"/>
              <a:gd name="connsiteX3" fmla="*/ 610557 w 2786264"/>
              <a:gd name="connsiteY3" fmla="*/ 1145331 h 1756088"/>
              <a:gd name="connsiteX4" fmla="*/ 1024624 w 2786264"/>
              <a:gd name="connsiteY4" fmla="*/ 1258302 h 1756088"/>
              <a:gd name="connsiteX5" fmla="*/ 1611453 w 2786264"/>
              <a:gd name="connsiteY5" fmla="*/ 1756018 h 1756088"/>
              <a:gd name="connsiteX6" fmla="*/ 1400671 w 2786264"/>
              <a:gd name="connsiteY6" fmla="*/ 1221232 h 1756088"/>
              <a:gd name="connsiteX7" fmla="*/ 2348810 w 2786264"/>
              <a:gd name="connsiteY7" fmla="*/ 1125348 h 1756088"/>
              <a:gd name="connsiteX8" fmla="*/ 2727819 w 2786264"/>
              <a:gd name="connsiteY8" fmla="*/ 891045 h 1756088"/>
              <a:gd name="connsiteX9" fmla="*/ 2628965 w 2786264"/>
              <a:gd name="connsiteY9" fmla="*/ 186710 h 1756088"/>
              <a:gd name="connsiteX10" fmla="*/ 1282078 w 2786264"/>
              <a:gd name="connsiteY10" fmla="*/ 1359 h 1756088"/>
              <a:gd name="connsiteX11" fmla="*/ 182250 w 2786264"/>
              <a:gd name="connsiteY11" fmla="*/ 121076 h 1756088"/>
              <a:gd name="connsiteX0" fmla="*/ 443378 w 2790067"/>
              <a:gd name="connsiteY0" fmla="*/ 90306 h 1759342"/>
              <a:gd name="connsiteX1" fmla="*/ 7108 w 2790067"/>
              <a:gd name="connsiteY1" fmla="*/ 449456 h 1759342"/>
              <a:gd name="connsiteX2" fmla="*/ 204446 w 2790067"/>
              <a:gd name="connsiteY2" fmla="*/ 927519 h 1759342"/>
              <a:gd name="connsiteX3" fmla="*/ 614360 w 2790067"/>
              <a:gd name="connsiteY3" fmla="*/ 1148585 h 1759342"/>
              <a:gd name="connsiteX4" fmla="*/ 1028427 w 2790067"/>
              <a:gd name="connsiteY4" fmla="*/ 1261556 h 1759342"/>
              <a:gd name="connsiteX5" fmla="*/ 1615256 w 2790067"/>
              <a:gd name="connsiteY5" fmla="*/ 1759272 h 1759342"/>
              <a:gd name="connsiteX6" fmla="*/ 1404474 w 2790067"/>
              <a:gd name="connsiteY6" fmla="*/ 1224486 h 1759342"/>
              <a:gd name="connsiteX7" fmla="*/ 2352613 w 2790067"/>
              <a:gd name="connsiteY7" fmla="*/ 1128602 h 1759342"/>
              <a:gd name="connsiteX8" fmla="*/ 2731622 w 2790067"/>
              <a:gd name="connsiteY8" fmla="*/ 894299 h 1759342"/>
              <a:gd name="connsiteX9" fmla="*/ 2632768 w 2790067"/>
              <a:gd name="connsiteY9" fmla="*/ 189964 h 1759342"/>
              <a:gd name="connsiteX10" fmla="*/ 1285881 w 2790067"/>
              <a:gd name="connsiteY10" fmla="*/ 4613 h 1759342"/>
              <a:gd name="connsiteX11" fmla="*/ 443378 w 2790067"/>
              <a:gd name="connsiteY11" fmla="*/ 90306 h 1759342"/>
              <a:gd name="connsiteX0" fmla="*/ 443378 w 2732738"/>
              <a:gd name="connsiteY0" fmla="*/ 90306 h 1759342"/>
              <a:gd name="connsiteX1" fmla="*/ 7108 w 2732738"/>
              <a:gd name="connsiteY1" fmla="*/ 449456 h 1759342"/>
              <a:gd name="connsiteX2" fmla="*/ 204446 w 2732738"/>
              <a:gd name="connsiteY2" fmla="*/ 927519 h 1759342"/>
              <a:gd name="connsiteX3" fmla="*/ 614360 w 2732738"/>
              <a:gd name="connsiteY3" fmla="*/ 1148585 h 1759342"/>
              <a:gd name="connsiteX4" fmla="*/ 1028427 w 2732738"/>
              <a:gd name="connsiteY4" fmla="*/ 1261556 h 1759342"/>
              <a:gd name="connsiteX5" fmla="*/ 1615256 w 2732738"/>
              <a:gd name="connsiteY5" fmla="*/ 1759272 h 1759342"/>
              <a:gd name="connsiteX6" fmla="*/ 1404474 w 2732738"/>
              <a:gd name="connsiteY6" fmla="*/ 1224486 h 1759342"/>
              <a:gd name="connsiteX7" fmla="*/ 2352613 w 2732738"/>
              <a:gd name="connsiteY7" fmla="*/ 1128602 h 1759342"/>
              <a:gd name="connsiteX8" fmla="*/ 2731622 w 2732738"/>
              <a:gd name="connsiteY8" fmla="*/ 894299 h 1759342"/>
              <a:gd name="connsiteX9" fmla="*/ 2251928 w 2732738"/>
              <a:gd name="connsiteY9" fmla="*/ 189964 h 1759342"/>
              <a:gd name="connsiteX10" fmla="*/ 1285881 w 2732738"/>
              <a:gd name="connsiteY10" fmla="*/ 4613 h 1759342"/>
              <a:gd name="connsiteX11" fmla="*/ 443378 w 2732738"/>
              <a:gd name="connsiteY11" fmla="*/ 90306 h 1759342"/>
              <a:gd name="connsiteX0" fmla="*/ 443378 w 2505926"/>
              <a:gd name="connsiteY0" fmla="*/ 90306 h 1759342"/>
              <a:gd name="connsiteX1" fmla="*/ 7108 w 2505926"/>
              <a:gd name="connsiteY1" fmla="*/ 449456 h 1759342"/>
              <a:gd name="connsiteX2" fmla="*/ 204446 w 2505926"/>
              <a:gd name="connsiteY2" fmla="*/ 927519 h 1759342"/>
              <a:gd name="connsiteX3" fmla="*/ 614360 w 2505926"/>
              <a:gd name="connsiteY3" fmla="*/ 1148585 h 1759342"/>
              <a:gd name="connsiteX4" fmla="*/ 1028427 w 2505926"/>
              <a:gd name="connsiteY4" fmla="*/ 1261556 h 1759342"/>
              <a:gd name="connsiteX5" fmla="*/ 1615256 w 2505926"/>
              <a:gd name="connsiteY5" fmla="*/ 1759272 h 1759342"/>
              <a:gd name="connsiteX6" fmla="*/ 1404474 w 2505926"/>
              <a:gd name="connsiteY6" fmla="*/ 1224486 h 1759342"/>
              <a:gd name="connsiteX7" fmla="*/ 2352613 w 2505926"/>
              <a:gd name="connsiteY7" fmla="*/ 1128602 h 1759342"/>
              <a:gd name="connsiteX8" fmla="*/ 2494883 w 2505926"/>
              <a:gd name="connsiteY8" fmla="*/ 826250 h 1759342"/>
              <a:gd name="connsiteX9" fmla="*/ 2251928 w 2505926"/>
              <a:gd name="connsiteY9" fmla="*/ 189964 h 1759342"/>
              <a:gd name="connsiteX10" fmla="*/ 1285881 w 2505926"/>
              <a:gd name="connsiteY10" fmla="*/ 4613 h 1759342"/>
              <a:gd name="connsiteX11" fmla="*/ 443378 w 2505926"/>
              <a:gd name="connsiteY11" fmla="*/ 90306 h 1759342"/>
              <a:gd name="connsiteX0" fmla="*/ 443378 w 2509446"/>
              <a:gd name="connsiteY0" fmla="*/ 90306 h 1759342"/>
              <a:gd name="connsiteX1" fmla="*/ 7108 w 2509446"/>
              <a:gd name="connsiteY1" fmla="*/ 449456 h 1759342"/>
              <a:gd name="connsiteX2" fmla="*/ 204446 w 2509446"/>
              <a:gd name="connsiteY2" fmla="*/ 927519 h 1759342"/>
              <a:gd name="connsiteX3" fmla="*/ 614360 w 2509446"/>
              <a:gd name="connsiteY3" fmla="*/ 1148585 h 1759342"/>
              <a:gd name="connsiteX4" fmla="*/ 1028427 w 2509446"/>
              <a:gd name="connsiteY4" fmla="*/ 1261556 h 1759342"/>
              <a:gd name="connsiteX5" fmla="*/ 1615256 w 2509446"/>
              <a:gd name="connsiteY5" fmla="*/ 1759272 h 1759342"/>
              <a:gd name="connsiteX6" fmla="*/ 1404474 w 2509446"/>
              <a:gd name="connsiteY6" fmla="*/ 1224486 h 1759342"/>
              <a:gd name="connsiteX7" fmla="*/ 1992359 w 2509446"/>
              <a:gd name="connsiteY7" fmla="*/ 1162626 h 1759342"/>
              <a:gd name="connsiteX8" fmla="*/ 2494883 w 2509446"/>
              <a:gd name="connsiteY8" fmla="*/ 826250 h 1759342"/>
              <a:gd name="connsiteX9" fmla="*/ 2251928 w 2509446"/>
              <a:gd name="connsiteY9" fmla="*/ 189964 h 1759342"/>
              <a:gd name="connsiteX10" fmla="*/ 1285881 w 2509446"/>
              <a:gd name="connsiteY10" fmla="*/ 4613 h 1759342"/>
              <a:gd name="connsiteX11" fmla="*/ 443378 w 2509446"/>
              <a:gd name="connsiteY11" fmla="*/ 90306 h 1759342"/>
              <a:gd name="connsiteX0" fmla="*/ 365659 w 2431727"/>
              <a:gd name="connsiteY0" fmla="*/ 89495 h 1758531"/>
              <a:gd name="connsiteX1" fmla="*/ 11733 w 2431727"/>
              <a:gd name="connsiteY1" fmla="*/ 380596 h 1758531"/>
              <a:gd name="connsiteX2" fmla="*/ 126727 w 2431727"/>
              <a:gd name="connsiteY2" fmla="*/ 926708 h 1758531"/>
              <a:gd name="connsiteX3" fmla="*/ 536641 w 2431727"/>
              <a:gd name="connsiteY3" fmla="*/ 1147774 h 1758531"/>
              <a:gd name="connsiteX4" fmla="*/ 950708 w 2431727"/>
              <a:gd name="connsiteY4" fmla="*/ 1260745 h 1758531"/>
              <a:gd name="connsiteX5" fmla="*/ 1537537 w 2431727"/>
              <a:gd name="connsiteY5" fmla="*/ 1758461 h 1758531"/>
              <a:gd name="connsiteX6" fmla="*/ 1326755 w 2431727"/>
              <a:gd name="connsiteY6" fmla="*/ 1223675 h 1758531"/>
              <a:gd name="connsiteX7" fmla="*/ 1914640 w 2431727"/>
              <a:gd name="connsiteY7" fmla="*/ 1161815 h 1758531"/>
              <a:gd name="connsiteX8" fmla="*/ 2417164 w 2431727"/>
              <a:gd name="connsiteY8" fmla="*/ 825439 h 1758531"/>
              <a:gd name="connsiteX9" fmla="*/ 2174209 w 2431727"/>
              <a:gd name="connsiteY9" fmla="*/ 189153 h 1758531"/>
              <a:gd name="connsiteX10" fmla="*/ 1208162 w 2431727"/>
              <a:gd name="connsiteY10" fmla="*/ 3802 h 1758531"/>
              <a:gd name="connsiteX11" fmla="*/ 365659 w 2431727"/>
              <a:gd name="connsiteY11" fmla="*/ 89495 h 1758531"/>
              <a:gd name="connsiteX0" fmla="*/ 355781 w 2421849"/>
              <a:gd name="connsiteY0" fmla="*/ 89495 h 1758531"/>
              <a:gd name="connsiteX1" fmla="*/ 1855 w 2421849"/>
              <a:gd name="connsiteY1" fmla="*/ 380596 h 1758531"/>
              <a:gd name="connsiteX2" fmla="*/ 230072 w 2421849"/>
              <a:gd name="connsiteY2" fmla="*/ 943720 h 1758531"/>
              <a:gd name="connsiteX3" fmla="*/ 526763 w 2421849"/>
              <a:gd name="connsiteY3" fmla="*/ 1147774 h 1758531"/>
              <a:gd name="connsiteX4" fmla="*/ 940830 w 2421849"/>
              <a:gd name="connsiteY4" fmla="*/ 1260745 h 1758531"/>
              <a:gd name="connsiteX5" fmla="*/ 1527659 w 2421849"/>
              <a:gd name="connsiteY5" fmla="*/ 1758461 h 1758531"/>
              <a:gd name="connsiteX6" fmla="*/ 1316877 w 2421849"/>
              <a:gd name="connsiteY6" fmla="*/ 1223675 h 1758531"/>
              <a:gd name="connsiteX7" fmla="*/ 1904762 w 2421849"/>
              <a:gd name="connsiteY7" fmla="*/ 1161815 h 1758531"/>
              <a:gd name="connsiteX8" fmla="*/ 2407286 w 2421849"/>
              <a:gd name="connsiteY8" fmla="*/ 825439 h 1758531"/>
              <a:gd name="connsiteX9" fmla="*/ 2164331 w 2421849"/>
              <a:gd name="connsiteY9" fmla="*/ 189153 h 1758531"/>
              <a:gd name="connsiteX10" fmla="*/ 1198284 w 2421849"/>
              <a:gd name="connsiteY10" fmla="*/ 3802 h 1758531"/>
              <a:gd name="connsiteX11" fmla="*/ 355781 w 2421849"/>
              <a:gd name="connsiteY11" fmla="*/ 89495 h 1758531"/>
              <a:gd name="connsiteX0" fmla="*/ 355781 w 2320339"/>
              <a:gd name="connsiteY0" fmla="*/ 89495 h 1758531"/>
              <a:gd name="connsiteX1" fmla="*/ 1855 w 2320339"/>
              <a:gd name="connsiteY1" fmla="*/ 380596 h 1758531"/>
              <a:gd name="connsiteX2" fmla="*/ 230072 w 2320339"/>
              <a:gd name="connsiteY2" fmla="*/ 943720 h 1758531"/>
              <a:gd name="connsiteX3" fmla="*/ 526763 w 2320339"/>
              <a:gd name="connsiteY3" fmla="*/ 1147774 h 1758531"/>
              <a:gd name="connsiteX4" fmla="*/ 940830 w 2320339"/>
              <a:gd name="connsiteY4" fmla="*/ 1260745 h 1758531"/>
              <a:gd name="connsiteX5" fmla="*/ 1527659 w 2320339"/>
              <a:gd name="connsiteY5" fmla="*/ 1758461 h 1758531"/>
              <a:gd name="connsiteX6" fmla="*/ 1316877 w 2320339"/>
              <a:gd name="connsiteY6" fmla="*/ 1223675 h 1758531"/>
              <a:gd name="connsiteX7" fmla="*/ 1904762 w 2320339"/>
              <a:gd name="connsiteY7" fmla="*/ 1161815 h 1758531"/>
              <a:gd name="connsiteX8" fmla="*/ 2263185 w 2320339"/>
              <a:gd name="connsiteY8" fmla="*/ 816933 h 1758531"/>
              <a:gd name="connsiteX9" fmla="*/ 2164331 w 2320339"/>
              <a:gd name="connsiteY9" fmla="*/ 189153 h 1758531"/>
              <a:gd name="connsiteX10" fmla="*/ 1198284 w 2320339"/>
              <a:gd name="connsiteY10" fmla="*/ 3802 h 1758531"/>
              <a:gd name="connsiteX11" fmla="*/ 355781 w 2320339"/>
              <a:gd name="connsiteY11" fmla="*/ 89495 h 1758531"/>
              <a:gd name="connsiteX0" fmla="*/ 355781 w 2327527"/>
              <a:gd name="connsiteY0" fmla="*/ 89495 h 1758531"/>
              <a:gd name="connsiteX1" fmla="*/ 1855 w 2327527"/>
              <a:gd name="connsiteY1" fmla="*/ 380596 h 1758531"/>
              <a:gd name="connsiteX2" fmla="*/ 230072 w 2327527"/>
              <a:gd name="connsiteY2" fmla="*/ 943720 h 1758531"/>
              <a:gd name="connsiteX3" fmla="*/ 526763 w 2327527"/>
              <a:gd name="connsiteY3" fmla="*/ 1147774 h 1758531"/>
              <a:gd name="connsiteX4" fmla="*/ 940830 w 2327527"/>
              <a:gd name="connsiteY4" fmla="*/ 1260745 h 1758531"/>
              <a:gd name="connsiteX5" fmla="*/ 1527659 w 2327527"/>
              <a:gd name="connsiteY5" fmla="*/ 1758461 h 1758531"/>
              <a:gd name="connsiteX6" fmla="*/ 1316877 w 2327527"/>
              <a:gd name="connsiteY6" fmla="*/ 1223675 h 1758531"/>
              <a:gd name="connsiteX7" fmla="*/ 1791539 w 2327527"/>
              <a:gd name="connsiteY7" fmla="*/ 1204345 h 1758531"/>
              <a:gd name="connsiteX8" fmla="*/ 2263185 w 2327527"/>
              <a:gd name="connsiteY8" fmla="*/ 816933 h 1758531"/>
              <a:gd name="connsiteX9" fmla="*/ 2164331 w 2327527"/>
              <a:gd name="connsiteY9" fmla="*/ 189153 h 1758531"/>
              <a:gd name="connsiteX10" fmla="*/ 1198284 w 2327527"/>
              <a:gd name="connsiteY10" fmla="*/ 3802 h 1758531"/>
              <a:gd name="connsiteX11" fmla="*/ 355781 w 2327527"/>
              <a:gd name="connsiteY11" fmla="*/ 89495 h 1758531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147774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327527"/>
              <a:gd name="connsiteY0" fmla="*/ 89495 h 1758470"/>
              <a:gd name="connsiteX1" fmla="*/ 1855 w 2327527"/>
              <a:gd name="connsiteY1" fmla="*/ 380596 h 1758470"/>
              <a:gd name="connsiteX2" fmla="*/ 230072 w 2327527"/>
              <a:gd name="connsiteY2" fmla="*/ 943720 h 1758470"/>
              <a:gd name="connsiteX3" fmla="*/ 526763 w 2327527"/>
              <a:gd name="connsiteY3" fmla="*/ 1071220 h 1758470"/>
              <a:gd name="connsiteX4" fmla="*/ 982002 w 2327527"/>
              <a:gd name="connsiteY4" fmla="*/ 1209709 h 1758470"/>
              <a:gd name="connsiteX5" fmla="*/ 1527659 w 2327527"/>
              <a:gd name="connsiteY5" fmla="*/ 1758461 h 1758470"/>
              <a:gd name="connsiteX6" fmla="*/ 1316877 w 2327527"/>
              <a:gd name="connsiteY6" fmla="*/ 1223675 h 1758470"/>
              <a:gd name="connsiteX7" fmla="*/ 1791539 w 2327527"/>
              <a:gd name="connsiteY7" fmla="*/ 1204345 h 1758470"/>
              <a:gd name="connsiteX8" fmla="*/ 2263185 w 2327527"/>
              <a:gd name="connsiteY8" fmla="*/ 816933 h 1758470"/>
              <a:gd name="connsiteX9" fmla="*/ 2164331 w 2327527"/>
              <a:gd name="connsiteY9" fmla="*/ 189153 h 1758470"/>
              <a:gd name="connsiteX10" fmla="*/ 1198284 w 2327527"/>
              <a:gd name="connsiteY10" fmla="*/ 3802 h 1758470"/>
              <a:gd name="connsiteX11" fmla="*/ 355781 w 2327527"/>
              <a:gd name="connsiteY11" fmla="*/ 89495 h 1758470"/>
              <a:gd name="connsiteX0" fmla="*/ 355781 w 2273982"/>
              <a:gd name="connsiteY0" fmla="*/ 87332 h 1756307"/>
              <a:gd name="connsiteX1" fmla="*/ 1855 w 2273982"/>
              <a:gd name="connsiteY1" fmla="*/ 378433 h 1756307"/>
              <a:gd name="connsiteX2" fmla="*/ 230072 w 2273982"/>
              <a:gd name="connsiteY2" fmla="*/ 941557 h 1756307"/>
              <a:gd name="connsiteX3" fmla="*/ 526763 w 2273982"/>
              <a:gd name="connsiteY3" fmla="*/ 1069057 h 1756307"/>
              <a:gd name="connsiteX4" fmla="*/ 982002 w 2273982"/>
              <a:gd name="connsiteY4" fmla="*/ 1207546 h 1756307"/>
              <a:gd name="connsiteX5" fmla="*/ 1527659 w 2273982"/>
              <a:gd name="connsiteY5" fmla="*/ 1756298 h 1756307"/>
              <a:gd name="connsiteX6" fmla="*/ 1316877 w 2273982"/>
              <a:gd name="connsiteY6" fmla="*/ 1221512 h 1756307"/>
              <a:gd name="connsiteX7" fmla="*/ 1791539 w 2273982"/>
              <a:gd name="connsiteY7" fmla="*/ 1202182 h 1756307"/>
              <a:gd name="connsiteX8" fmla="*/ 2263185 w 2273982"/>
              <a:gd name="connsiteY8" fmla="*/ 814770 h 1756307"/>
              <a:gd name="connsiteX9" fmla="*/ 2009936 w 2273982"/>
              <a:gd name="connsiteY9" fmla="*/ 144460 h 1756307"/>
              <a:gd name="connsiteX10" fmla="*/ 1198284 w 2273982"/>
              <a:gd name="connsiteY10" fmla="*/ 1639 h 1756307"/>
              <a:gd name="connsiteX11" fmla="*/ 355781 w 2273982"/>
              <a:gd name="connsiteY11" fmla="*/ 87332 h 1756307"/>
              <a:gd name="connsiteX0" fmla="*/ 355781 w 2287848"/>
              <a:gd name="connsiteY0" fmla="*/ 87332 h 1756307"/>
              <a:gd name="connsiteX1" fmla="*/ 1855 w 2287848"/>
              <a:gd name="connsiteY1" fmla="*/ 378433 h 1756307"/>
              <a:gd name="connsiteX2" fmla="*/ 230072 w 2287848"/>
              <a:gd name="connsiteY2" fmla="*/ 941557 h 1756307"/>
              <a:gd name="connsiteX3" fmla="*/ 526763 w 2287848"/>
              <a:gd name="connsiteY3" fmla="*/ 1069057 h 1756307"/>
              <a:gd name="connsiteX4" fmla="*/ 982002 w 2287848"/>
              <a:gd name="connsiteY4" fmla="*/ 1207546 h 1756307"/>
              <a:gd name="connsiteX5" fmla="*/ 1527659 w 2287848"/>
              <a:gd name="connsiteY5" fmla="*/ 1756298 h 1756307"/>
              <a:gd name="connsiteX6" fmla="*/ 1316877 w 2287848"/>
              <a:gd name="connsiteY6" fmla="*/ 1221512 h 1756307"/>
              <a:gd name="connsiteX7" fmla="*/ 1791539 w 2287848"/>
              <a:gd name="connsiteY7" fmla="*/ 1202182 h 1756307"/>
              <a:gd name="connsiteX8" fmla="*/ 2263185 w 2287848"/>
              <a:gd name="connsiteY8" fmla="*/ 814770 h 1756307"/>
              <a:gd name="connsiteX9" fmla="*/ 2009936 w 2287848"/>
              <a:gd name="connsiteY9" fmla="*/ 144460 h 1756307"/>
              <a:gd name="connsiteX10" fmla="*/ 1198284 w 2287848"/>
              <a:gd name="connsiteY10" fmla="*/ 1639 h 1756307"/>
              <a:gd name="connsiteX11" fmla="*/ 355781 w 2287848"/>
              <a:gd name="connsiteY11" fmla="*/ 87332 h 1756307"/>
              <a:gd name="connsiteX0" fmla="*/ 355781 w 2209228"/>
              <a:gd name="connsiteY0" fmla="*/ 87332 h 1756307"/>
              <a:gd name="connsiteX1" fmla="*/ 1855 w 2209228"/>
              <a:gd name="connsiteY1" fmla="*/ 378433 h 1756307"/>
              <a:gd name="connsiteX2" fmla="*/ 230072 w 2209228"/>
              <a:gd name="connsiteY2" fmla="*/ 941557 h 1756307"/>
              <a:gd name="connsiteX3" fmla="*/ 526763 w 2209228"/>
              <a:gd name="connsiteY3" fmla="*/ 1069057 h 1756307"/>
              <a:gd name="connsiteX4" fmla="*/ 982002 w 2209228"/>
              <a:gd name="connsiteY4" fmla="*/ 1207546 h 1756307"/>
              <a:gd name="connsiteX5" fmla="*/ 1527659 w 2209228"/>
              <a:gd name="connsiteY5" fmla="*/ 1756298 h 1756307"/>
              <a:gd name="connsiteX6" fmla="*/ 1316877 w 2209228"/>
              <a:gd name="connsiteY6" fmla="*/ 1221512 h 1756307"/>
              <a:gd name="connsiteX7" fmla="*/ 1791539 w 2209228"/>
              <a:gd name="connsiteY7" fmla="*/ 1202182 h 1756307"/>
              <a:gd name="connsiteX8" fmla="*/ 2129376 w 2209228"/>
              <a:gd name="connsiteY8" fmla="*/ 823276 h 1756307"/>
              <a:gd name="connsiteX9" fmla="*/ 2009936 w 2209228"/>
              <a:gd name="connsiteY9" fmla="*/ 144460 h 1756307"/>
              <a:gd name="connsiteX10" fmla="*/ 1198284 w 2209228"/>
              <a:gd name="connsiteY10" fmla="*/ 1639 h 1756307"/>
              <a:gd name="connsiteX11" fmla="*/ 355781 w 2209228"/>
              <a:gd name="connsiteY11" fmla="*/ 87332 h 1756307"/>
              <a:gd name="connsiteX0" fmla="*/ 355781 w 2227713"/>
              <a:gd name="connsiteY0" fmla="*/ 87332 h 1756307"/>
              <a:gd name="connsiteX1" fmla="*/ 1855 w 2227713"/>
              <a:gd name="connsiteY1" fmla="*/ 378433 h 1756307"/>
              <a:gd name="connsiteX2" fmla="*/ 230072 w 2227713"/>
              <a:gd name="connsiteY2" fmla="*/ 941557 h 1756307"/>
              <a:gd name="connsiteX3" fmla="*/ 526763 w 2227713"/>
              <a:gd name="connsiteY3" fmla="*/ 1069057 h 1756307"/>
              <a:gd name="connsiteX4" fmla="*/ 982002 w 2227713"/>
              <a:gd name="connsiteY4" fmla="*/ 1207546 h 1756307"/>
              <a:gd name="connsiteX5" fmla="*/ 1527659 w 2227713"/>
              <a:gd name="connsiteY5" fmla="*/ 1756298 h 1756307"/>
              <a:gd name="connsiteX6" fmla="*/ 1316877 w 2227713"/>
              <a:gd name="connsiteY6" fmla="*/ 1221512 h 1756307"/>
              <a:gd name="connsiteX7" fmla="*/ 1791539 w 2227713"/>
              <a:gd name="connsiteY7" fmla="*/ 1202182 h 1756307"/>
              <a:gd name="connsiteX8" fmla="*/ 2129376 w 2227713"/>
              <a:gd name="connsiteY8" fmla="*/ 823276 h 1756307"/>
              <a:gd name="connsiteX9" fmla="*/ 2009936 w 2227713"/>
              <a:gd name="connsiteY9" fmla="*/ 144460 h 1756307"/>
              <a:gd name="connsiteX10" fmla="*/ 1198284 w 2227713"/>
              <a:gd name="connsiteY10" fmla="*/ 1639 h 1756307"/>
              <a:gd name="connsiteX11" fmla="*/ 355781 w 2227713"/>
              <a:gd name="connsiteY11" fmla="*/ 87332 h 1756307"/>
              <a:gd name="connsiteX0" fmla="*/ 355781 w 2249596"/>
              <a:gd name="connsiteY0" fmla="*/ 87332 h 1756307"/>
              <a:gd name="connsiteX1" fmla="*/ 1855 w 2249596"/>
              <a:gd name="connsiteY1" fmla="*/ 378433 h 1756307"/>
              <a:gd name="connsiteX2" fmla="*/ 230072 w 2249596"/>
              <a:gd name="connsiteY2" fmla="*/ 941557 h 1756307"/>
              <a:gd name="connsiteX3" fmla="*/ 526763 w 2249596"/>
              <a:gd name="connsiteY3" fmla="*/ 1069057 h 1756307"/>
              <a:gd name="connsiteX4" fmla="*/ 982002 w 2249596"/>
              <a:gd name="connsiteY4" fmla="*/ 1207546 h 1756307"/>
              <a:gd name="connsiteX5" fmla="*/ 1527659 w 2249596"/>
              <a:gd name="connsiteY5" fmla="*/ 1756298 h 1756307"/>
              <a:gd name="connsiteX6" fmla="*/ 1316877 w 2249596"/>
              <a:gd name="connsiteY6" fmla="*/ 1221512 h 1756307"/>
              <a:gd name="connsiteX7" fmla="*/ 1791539 w 2249596"/>
              <a:gd name="connsiteY7" fmla="*/ 1202182 h 1756307"/>
              <a:gd name="connsiteX8" fmla="*/ 2170548 w 2249596"/>
              <a:gd name="connsiteY8" fmla="*/ 840288 h 1756307"/>
              <a:gd name="connsiteX9" fmla="*/ 2009936 w 2249596"/>
              <a:gd name="connsiteY9" fmla="*/ 144460 h 1756307"/>
              <a:gd name="connsiteX10" fmla="*/ 1198284 w 2249596"/>
              <a:gd name="connsiteY10" fmla="*/ 1639 h 1756307"/>
              <a:gd name="connsiteX11" fmla="*/ 355781 w 2249596"/>
              <a:gd name="connsiteY11" fmla="*/ 87332 h 1756307"/>
              <a:gd name="connsiteX0" fmla="*/ 355781 w 2229138"/>
              <a:gd name="connsiteY0" fmla="*/ 88751 h 1757726"/>
              <a:gd name="connsiteX1" fmla="*/ 1855 w 2229138"/>
              <a:gd name="connsiteY1" fmla="*/ 379852 h 1757726"/>
              <a:gd name="connsiteX2" fmla="*/ 230072 w 2229138"/>
              <a:gd name="connsiteY2" fmla="*/ 942976 h 1757726"/>
              <a:gd name="connsiteX3" fmla="*/ 526763 w 2229138"/>
              <a:gd name="connsiteY3" fmla="*/ 1070476 h 1757726"/>
              <a:gd name="connsiteX4" fmla="*/ 982002 w 2229138"/>
              <a:gd name="connsiteY4" fmla="*/ 1208965 h 1757726"/>
              <a:gd name="connsiteX5" fmla="*/ 1527659 w 2229138"/>
              <a:gd name="connsiteY5" fmla="*/ 1757717 h 1757726"/>
              <a:gd name="connsiteX6" fmla="*/ 1316877 w 2229138"/>
              <a:gd name="connsiteY6" fmla="*/ 1222931 h 1757726"/>
              <a:gd name="connsiteX7" fmla="*/ 1791539 w 2229138"/>
              <a:gd name="connsiteY7" fmla="*/ 1203601 h 1757726"/>
              <a:gd name="connsiteX8" fmla="*/ 2170548 w 2229138"/>
              <a:gd name="connsiteY8" fmla="*/ 841707 h 1757726"/>
              <a:gd name="connsiteX9" fmla="*/ 2009936 w 2229138"/>
              <a:gd name="connsiteY9" fmla="*/ 111855 h 1757726"/>
              <a:gd name="connsiteX10" fmla="*/ 1198284 w 2229138"/>
              <a:gd name="connsiteY10" fmla="*/ 3058 h 1757726"/>
              <a:gd name="connsiteX11" fmla="*/ 355781 w 2229138"/>
              <a:gd name="connsiteY11" fmla="*/ 88751 h 1757726"/>
              <a:gd name="connsiteX0" fmla="*/ 355781 w 2229138"/>
              <a:gd name="connsiteY0" fmla="*/ 88751 h 1757784"/>
              <a:gd name="connsiteX1" fmla="*/ 1855 w 2229138"/>
              <a:gd name="connsiteY1" fmla="*/ 379852 h 1757784"/>
              <a:gd name="connsiteX2" fmla="*/ 230072 w 2229138"/>
              <a:gd name="connsiteY2" fmla="*/ 942976 h 1757784"/>
              <a:gd name="connsiteX3" fmla="*/ 526763 w 2229138"/>
              <a:gd name="connsiteY3" fmla="*/ 1070476 h 1757784"/>
              <a:gd name="connsiteX4" fmla="*/ 964248 w 2229138"/>
              <a:gd name="connsiteY4" fmla="*/ 1258581 h 1757784"/>
              <a:gd name="connsiteX5" fmla="*/ 1527659 w 2229138"/>
              <a:gd name="connsiteY5" fmla="*/ 1757717 h 1757784"/>
              <a:gd name="connsiteX6" fmla="*/ 1316877 w 2229138"/>
              <a:gd name="connsiteY6" fmla="*/ 1222931 h 1757784"/>
              <a:gd name="connsiteX7" fmla="*/ 1791539 w 2229138"/>
              <a:gd name="connsiteY7" fmla="*/ 1203601 h 1757784"/>
              <a:gd name="connsiteX8" fmla="*/ 2170548 w 2229138"/>
              <a:gd name="connsiteY8" fmla="*/ 841707 h 1757784"/>
              <a:gd name="connsiteX9" fmla="*/ 2009936 w 2229138"/>
              <a:gd name="connsiteY9" fmla="*/ 111855 h 1757784"/>
              <a:gd name="connsiteX10" fmla="*/ 1198284 w 2229138"/>
              <a:gd name="connsiteY10" fmla="*/ 3058 h 1757784"/>
              <a:gd name="connsiteX11" fmla="*/ 355781 w 2229138"/>
              <a:gd name="connsiteY11" fmla="*/ 88751 h 1757784"/>
              <a:gd name="connsiteX0" fmla="*/ 356052 w 2229409"/>
              <a:gd name="connsiteY0" fmla="*/ 88751 h 1757783"/>
              <a:gd name="connsiteX1" fmla="*/ 2126 w 2229409"/>
              <a:gd name="connsiteY1" fmla="*/ 379852 h 1757783"/>
              <a:gd name="connsiteX2" fmla="*/ 230343 w 2229409"/>
              <a:gd name="connsiteY2" fmla="*/ 942976 h 1757783"/>
              <a:gd name="connsiteX3" fmla="*/ 668803 w 2229409"/>
              <a:gd name="connsiteY3" fmla="*/ 1093451 h 1757783"/>
              <a:gd name="connsiteX4" fmla="*/ 964519 w 2229409"/>
              <a:gd name="connsiteY4" fmla="*/ 1258581 h 1757783"/>
              <a:gd name="connsiteX5" fmla="*/ 1527930 w 2229409"/>
              <a:gd name="connsiteY5" fmla="*/ 1757717 h 1757783"/>
              <a:gd name="connsiteX6" fmla="*/ 1317148 w 2229409"/>
              <a:gd name="connsiteY6" fmla="*/ 1222931 h 1757783"/>
              <a:gd name="connsiteX7" fmla="*/ 1791810 w 2229409"/>
              <a:gd name="connsiteY7" fmla="*/ 1203601 h 1757783"/>
              <a:gd name="connsiteX8" fmla="*/ 2170819 w 2229409"/>
              <a:gd name="connsiteY8" fmla="*/ 841707 h 1757783"/>
              <a:gd name="connsiteX9" fmla="*/ 2010207 w 2229409"/>
              <a:gd name="connsiteY9" fmla="*/ 111855 h 1757783"/>
              <a:gd name="connsiteX10" fmla="*/ 1198555 w 2229409"/>
              <a:gd name="connsiteY10" fmla="*/ 3058 h 1757783"/>
              <a:gd name="connsiteX11" fmla="*/ 356052 w 2229409"/>
              <a:gd name="connsiteY11" fmla="*/ 88751 h 1757783"/>
              <a:gd name="connsiteX0" fmla="*/ 356052 w 2220567"/>
              <a:gd name="connsiteY0" fmla="*/ 88751 h 1757783"/>
              <a:gd name="connsiteX1" fmla="*/ 2126 w 2220567"/>
              <a:gd name="connsiteY1" fmla="*/ 379852 h 1757783"/>
              <a:gd name="connsiteX2" fmla="*/ 230343 w 2220567"/>
              <a:gd name="connsiteY2" fmla="*/ 942976 h 1757783"/>
              <a:gd name="connsiteX3" fmla="*/ 668803 w 2220567"/>
              <a:gd name="connsiteY3" fmla="*/ 1093451 h 1757783"/>
              <a:gd name="connsiteX4" fmla="*/ 964519 w 2220567"/>
              <a:gd name="connsiteY4" fmla="*/ 1258581 h 1757783"/>
              <a:gd name="connsiteX5" fmla="*/ 1527930 w 2220567"/>
              <a:gd name="connsiteY5" fmla="*/ 1757717 h 1757783"/>
              <a:gd name="connsiteX6" fmla="*/ 1317148 w 2220567"/>
              <a:gd name="connsiteY6" fmla="*/ 1222931 h 1757783"/>
              <a:gd name="connsiteX7" fmla="*/ 1930899 w 2220567"/>
              <a:gd name="connsiteY7" fmla="*/ 1174884 h 1757783"/>
              <a:gd name="connsiteX8" fmla="*/ 2170819 w 2220567"/>
              <a:gd name="connsiteY8" fmla="*/ 841707 h 1757783"/>
              <a:gd name="connsiteX9" fmla="*/ 2010207 w 2220567"/>
              <a:gd name="connsiteY9" fmla="*/ 111855 h 1757783"/>
              <a:gd name="connsiteX10" fmla="*/ 1198555 w 2220567"/>
              <a:gd name="connsiteY10" fmla="*/ 3058 h 1757783"/>
              <a:gd name="connsiteX11" fmla="*/ 356052 w 2220567"/>
              <a:gd name="connsiteY11" fmla="*/ 88751 h 1757783"/>
              <a:gd name="connsiteX0" fmla="*/ 356052 w 2256406"/>
              <a:gd name="connsiteY0" fmla="*/ 88751 h 1757783"/>
              <a:gd name="connsiteX1" fmla="*/ 2126 w 2256406"/>
              <a:gd name="connsiteY1" fmla="*/ 379852 h 1757783"/>
              <a:gd name="connsiteX2" fmla="*/ 230343 w 2256406"/>
              <a:gd name="connsiteY2" fmla="*/ 942976 h 1757783"/>
              <a:gd name="connsiteX3" fmla="*/ 668803 w 2256406"/>
              <a:gd name="connsiteY3" fmla="*/ 1093451 h 1757783"/>
              <a:gd name="connsiteX4" fmla="*/ 964519 w 2256406"/>
              <a:gd name="connsiteY4" fmla="*/ 1258581 h 1757783"/>
              <a:gd name="connsiteX5" fmla="*/ 1527930 w 2256406"/>
              <a:gd name="connsiteY5" fmla="*/ 1757717 h 1757783"/>
              <a:gd name="connsiteX6" fmla="*/ 1317148 w 2256406"/>
              <a:gd name="connsiteY6" fmla="*/ 1222931 h 1757783"/>
              <a:gd name="connsiteX7" fmla="*/ 1930899 w 2256406"/>
              <a:gd name="connsiteY7" fmla="*/ 1174884 h 1757783"/>
              <a:gd name="connsiteX8" fmla="*/ 2233038 w 2256406"/>
              <a:gd name="connsiteY8" fmla="*/ 702338 h 1757783"/>
              <a:gd name="connsiteX9" fmla="*/ 2010207 w 2256406"/>
              <a:gd name="connsiteY9" fmla="*/ 111855 h 1757783"/>
              <a:gd name="connsiteX10" fmla="*/ 1198555 w 2256406"/>
              <a:gd name="connsiteY10" fmla="*/ 3058 h 1757783"/>
              <a:gd name="connsiteX11" fmla="*/ 356052 w 2256406"/>
              <a:gd name="connsiteY11" fmla="*/ 88751 h 1757783"/>
              <a:gd name="connsiteX0" fmla="*/ 356497 w 2256851"/>
              <a:gd name="connsiteY0" fmla="*/ 88751 h 1757784"/>
              <a:gd name="connsiteX1" fmla="*/ 2571 w 2256851"/>
              <a:gd name="connsiteY1" fmla="*/ 379852 h 1757784"/>
              <a:gd name="connsiteX2" fmla="*/ 230788 w 2256851"/>
              <a:gd name="connsiteY2" fmla="*/ 942976 h 1757784"/>
              <a:gd name="connsiteX3" fmla="*/ 838412 w 2256851"/>
              <a:gd name="connsiteY3" fmla="*/ 1053650 h 1757784"/>
              <a:gd name="connsiteX4" fmla="*/ 964964 w 2256851"/>
              <a:gd name="connsiteY4" fmla="*/ 1258581 h 1757784"/>
              <a:gd name="connsiteX5" fmla="*/ 1528375 w 2256851"/>
              <a:gd name="connsiteY5" fmla="*/ 1757717 h 1757784"/>
              <a:gd name="connsiteX6" fmla="*/ 1317593 w 2256851"/>
              <a:gd name="connsiteY6" fmla="*/ 1222931 h 1757784"/>
              <a:gd name="connsiteX7" fmla="*/ 1931344 w 2256851"/>
              <a:gd name="connsiteY7" fmla="*/ 1174884 h 1757784"/>
              <a:gd name="connsiteX8" fmla="*/ 2233483 w 2256851"/>
              <a:gd name="connsiteY8" fmla="*/ 702338 h 1757784"/>
              <a:gd name="connsiteX9" fmla="*/ 2010652 w 2256851"/>
              <a:gd name="connsiteY9" fmla="*/ 111855 h 1757784"/>
              <a:gd name="connsiteX10" fmla="*/ 1199000 w 2256851"/>
              <a:gd name="connsiteY10" fmla="*/ 3058 h 1757784"/>
              <a:gd name="connsiteX11" fmla="*/ 356497 w 2256851"/>
              <a:gd name="connsiteY11" fmla="*/ 88751 h 1757784"/>
              <a:gd name="connsiteX0" fmla="*/ 356497 w 2256851"/>
              <a:gd name="connsiteY0" fmla="*/ 88751 h 1758208"/>
              <a:gd name="connsiteX1" fmla="*/ 2571 w 2256851"/>
              <a:gd name="connsiteY1" fmla="*/ 379852 h 1758208"/>
              <a:gd name="connsiteX2" fmla="*/ 230788 w 2256851"/>
              <a:gd name="connsiteY2" fmla="*/ 942976 h 1758208"/>
              <a:gd name="connsiteX3" fmla="*/ 838412 w 2256851"/>
              <a:gd name="connsiteY3" fmla="*/ 1053650 h 1758208"/>
              <a:gd name="connsiteX4" fmla="*/ 1155699 w 2256851"/>
              <a:gd name="connsiteY4" fmla="*/ 1314112 h 1758208"/>
              <a:gd name="connsiteX5" fmla="*/ 1528375 w 2256851"/>
              <a:gd name="connsiteY5" fmla="*/ 1757717 h 1758208"/>
              <a:gd name="connsiteX6" fmla="*/ 1317593 w 2256851"/>
              <a:gd name="connsiteY6" fmla="*/ 1222931 h 1758208"/>
              <a:gd name="connsiteX7" fmla="*/ 1931344 w 2256851"/>
              <a:gd name="connsiteY7" fmla="*/ 1174884 h 1758208"/>
              <a:gd name="connsiteX8" fmla="*/ 2233483 w 2256851"/>
              <a:gd name="connsiteY8" fmla="*/ 702338 h 1758208"/>
              <a:gd name="connsiteX9" fmla="*/ 2010652 w 2256851"/>
              <a:gd name="connsiteY9" fmla="*/ 111855 h 1758208"/>
              <a:gd name="connsiteX10" fmla="*/ 1199000 w 2256851"/>
              <a:gd name="connsiteY10" fmla="*/ 3058 h 1758208"/>
              <a:gd name="connsiteX11" fmla="*/ 356497 w 2256851"/>
              <a:gd name="connsiteY11" fmla="*/ 88751 h 1758208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89994 h 1759451"/>
              <a:gd name="connsiteX1" fmla="*/ 2571 w 2257638"/>
              <a:gd name="connsiteY1" fmla="*/ 381095 h 1759451"/>
              <a:gd name="connsiteX2" fmla="*/ 230788 w 2257638"/>
              <a:gd name="connsiteY2" fmla="*/ 944219 h 1759451"/>
              <a:gd name="connsiteX3" fmla="*/ 838412 w 2257638"/>
              <a:gd name="connsiteY3" fmla="*/ 1054893 h 1759451"/>
              <a:gd name="connsiteX4" fmla="*/ 1155699 w 2257638"/>
              <a:gd name="connsiteY4" fmla="*/ 1315355 h 1759451"/>
              <a:gd name="connsiteX5" fmla="*/ 1528375 w 2257638"/>
              <a:gd name="connsiteY5" fmla="*/ 1758960 h 1759451"/>
              <a:gd name="connsiteX6" fmla="*/ 1317593 w 2257638"/>
              <a:gd name="connsiteY6" fmla="*/ 1224174 h 1759451"/>
              <a:gd name="connsiteX7" fmla="*/ 1931344 w 2257638"/>
              <a:gd name="connsiteY7" fmla="*/ 1176127 h 1759451"/>
              <a:gd name="connsiteX8" fmla="*/ 2233483 w 2257638"/>
              <a:gd name="connsiteY8" fmla="*/ 703581 h 1759451"/>
              <a:gd name="connsiteX9" fmla="*/ 2012541 w 2257638"/>
              <a:gd name="connsiteY9" fmla="*/ 198568 h 1759451"/>
              <a:gd name="connsiteX10" fmla="*/ 1199000 w 2257638"/>
              <a:gd name="connsiteY10" fmla="*/ 4301 h 1759451"/>
              <a:gd name="connsiteX11" fmla="*/ 356497 w 2257638"/>
              <a:gd name="connsiteY11" fmla="*/ 89994 h 1759451"/>
              <a:gd name="connsiteX0" fmla="*/ 356497 w 2257638"/>
              <a:gd name="connsiteY0" fmla="*/ 28097 h 1697554"/>
              <a:gd name="connsiteX1" fmla="*/ 2571 w 2257638"/>
              <a:gd name="connsiteY1" fmla="*/ 319198 h 1697554"/>
              <a:gd name="connsiteX2" fmla="*/ 230788 w 2257638"/>
              <a:gd name="connsiteY2" fmla="*/ 882322 h 1697554"/>
              <a:gd name="connsiteX3" fmla="*/ 838412 w 2257638"/>
              <a:gd name="connsiteY3" fmla="*/ 992996 h 1697554"/>
              <a:gd name="connsiteX4" fmla="*/ 1155699 w 2257638"/>
              <a:gd name="connsiteY4" fmla="*/ 1253458 h 1697554"/>
              <a:gd name="connsiteX5" fmla="*/ 1528375 w 2257638"/>
              <a:gd name="connsiteY5" fmla="*/ 1697063 h 1697554"/>
              <a:gd name="connsiteX6" fmla="*/ 1317593 w 2257638"/>
              <a:gd name="connsiteY6" fmla="*/ 1162277 h 1697554"/>
              <a:gd name="connsiteX7" fmla="*/ 1931344 w 2257638"/>
              <a:gd name="connsiteY7" fmla="*/ 1114230 h 1697554"/>
              <a:gd name="connsiteX8" fmla="*/ 2233483 w 2257638"/>
              <a:gd name="connsiteY8" fmla="*/ 641684 h 1697554"/>
              <a:gd name="connsiteX9" fmla="*/ 2012541 w 2257638"/>
              <a:gd name="connsiteY9" fmla="*/ 136671 h 1697554"/>
              <a:gd name="connsiteX10" fmla="*/ 1139337 w 2257638"/>
              <a:gd name="connsiteY10" fmla="*/ 23724 h 1697554"/>
              <a:gd name="connsiteX11" fmla="*/ 356497 w 2257638"/>
              <a:gd name="connsiteY11" fmla="*/ 28097 h 1697554"/>
              <a:gd name="connsiteX0" fmla="*/ 356497 w 2250885"/>
              <a:gd name="connsiteY0" fmla="*/ 28097 h 1697554"/>
              <a:gd name="connsiteX1" fmla="*/ 2571 w 2250885"/>
              <a:gd name="connsiteY1" fmla="*/ 319198 h 1697554"/>
              <a:gd name="connsiteX2" fmla="*/ 230788 w 2250885"/>
              <a:gd name="connsiteY2" fmla="*/ 882322 h 1697554"/>
              <a:gd name="connsiteX3" fmla="*/ 838412 w 2250885"/>
              <a:gd name="connsiteY3" fmla="*/ 992996 h 1697554"/>
              <a:gd name="connsiteX4" fmla="*/ 1155699 w 2250885"/>
              <a:gd name="connsiteY4" fmla="*/ 1253458 h 1697554"/>
              <a:gd name="connsiteX5" fmla="*/ 1528375 w 2250885"/>
              <a:gd name="connsiteY5" fmla="*/ 1697063 h 1697554"/>
              <a:gd name="connsiteX6" fmla="*/ 1317593 w 2250885"/>
              <a:gd name="connsiteY6" fmla="*/ 1162277 h 1697554"/>
              <a:gd name="connsiteX7" fmla="*/ 2025133 w 2250885"/>
              <a:gd name="connsiteY7" fmla="*/ 1001073 h 1697554"/>
              <a:gd name="connsiteX8" fmla="*/ 2233483 w 2250885"/>
              <a:gd name="connsiteY8" fmla="*/ 641684 h 1697554"/>
              <a:gd name="connsiteX9" fmla="*/ 2012541 w 2250885"/>
              <a:gd name="connsiteY9" fmla="*/ 136671 h 1697554"/>
              <a:gd name="connsiteX10" fmla="*/ 1139337 w 2250885"/>
              <a:gd name="connsiteY10" fmla="*/ 23724 h 1697554"/>
              <a:gd name="connsiteX11" fmla="*/ 356497 w 2250885"/>
              <a:gd name="connsiteY11" fmla="*/ 28097 h 1697554"/>
              <a:gd name="connsiteX0" fmla="*/ 356497 w 2250885"/>
              <a:gd name="connsiteY0" fmla="*/ 28097 h 1699249"/>
              <a:gd name="connsiteX1" fmla="*/ 2571 w 2250885"/>
              <a:gd name="connsiteY1" fmla="*/ 319198 h 1699249"/>
              <a:gd name="connsiteX2" fmla="*/ 230788 w 2250885"/>
              <a:gd name="connsiteY2" fmla="*/ 882322 h 1699249"/>
              <a:gd name="connsiteX3" fmla="*/ 838412 w 2250885"/>
              <a:gd name="connsiteY3" fmla="*/ 992996 h 1699249"/>
              <a:gd name="connsiteX4" fmla="*/ 1155699 w 2250885"/>
              <a:gd name="connsiteY4" fmla="*/ 1253458 h 1699249"/>
              <a:gd name="connsiteX5" fmla="*/ 1528375 w 2250885"/>
              <a:gd name="connsiteY5" fmla="*/ 1697063 h 1699249"/>
              <a:gd name="connsiteX6" fmla="*/ 1338732 w 2250885"/>
              <a:gd name="connsiteY6" fmla="*/ 1052757 h 1699249"/>
              <a:gd name="connsiteX7" fmla="*/ 2025133 w 2250885"/>
              <a:gd name="connsiteY7" fmla="*/ 1001073 h 1699249"/>
              <a:gd name="connsiteX8" fmla="*/ 2233483 w 2250885"/>
              <a:gd name="connsiteY8" fmla="*/ 641684 h 1699249"/>
              <a:gd name="connsiteX9" fmla="*/ 2012541 w 2250885"/>
              <a:gd name="connsiteY9" fmla="*/ 136671 h 1699249"/>
              <a:gd name="connsiteX10" fmla="*/ 1139337 w 2250885"/>
              <a:gd name="connsiteY10" fmla="*/ 23724 h 1699249"/>
              <a:gd name="connsiteX11" fmla="*/ 356497 w 2250885"/>
              <a:gd name="connsiteY11" fmla="*/ 28097 h 1699249"/>
              <a:gd name="connsiteX0" fmla="*/ 356497 w 2250885"/>
              <a:gd name="connsiteY0" fmla="*/ 28097 h 1699591"/>
              <a:gd name="connsiteX1" fmla="*/ 2571 w 2250885"/>
              <a:gd name="connsiteY1" fmla="*/ 319198 h 1699591"/>
              <a:gd name="connsiteX2" fmla="*/ 230788 w 2250885"/>
              <a:gd name="connsiteY2" fmla="*/ 882322 h 1699591"/>
              <a:gd name="connsiteX3" fmla="*/ 838412 w 2250885"/>
              <a:gd name="connsiteY3" fmla="*/ 992996 h 1699591"/>
              <a:gd name="connsiteX4" fmla="*/ 1155699 w 2250885"/>
              <a:gd name="connsiteY4" fmla="*/ 1253458 h 1699591"/>
              <a:gd name="connsiteX5" fmla="*/ 2001721 w 2250885"/>
              <a:gd name="connsiteY5" fmla="*/ 1697407 h 1699591"/>
              <a:gd name="connsiteX6" fmla="*/ 1338732 w 2250885"/>
              <a:gd name="connsiteY6" fmla="*/ 1052757 h 1699591"/>
              <a:gd name="connsiteX7" fmla="*/ 2025133 w 2250885"/>
              <a:gd name="connsiteY7" fmla="*/ 1001073 h 1699591"/>
              <a:gd name="connsiteX8" fmla="*/ 2233483 w 2250885"/>
              <a:gd name="connsiteY8" fmla="*/ 641684 h 1699591"/>
              <a:gd name="connsiteX9" fmla="*/ 2012541 w 2250885"/>
              <a:gd name="connsiteY9" fmla="*/ 136671 h 1699591"/>
              <a:gd name="connsiteX10" fmla="*/ 1139337 w 2250885"/>
              <a:gd name="connsiteY10" fmla="*/ 23724 h 1699591"/>
              <a:gd name="connsiteX11" fmla="*/ 356497 w 2250885"/>
              <a:gd name="connsiteY11" fmla="*/ 28097 h 1699591"/>
              <a:gd name="connsiteX0" fmla="*/ 356497 w 2250885"/>
              <a:gd name="connsiteY0" fmla="*/ 28097 h 1698131"/>
              <a:gd name="connsiteX1" fmla="*/ 2571 w 2250885"/>
              <a:gd name="connsiteY1" fmla="*/ 319198 h 1698131"/>
              <a:gd name="connsiteX2" fmla="*/ 230788 w 2250885"/>
              <a:gd name="connsiteY2" fmla="*/ 882322 h 1698131"/>
              <a:gd name="connsiteX3" fmla="*/ 838412 w 2250885"/>
              <a:gd name="connsiteY3" fmla="*/ 992996 h 1698131"/>
              <a:gd name="connsiteX4" fmla="*/ 1175687 w 2250885"/>
              <a:gd name="connsiteY4" fmla="*/ 1176298 h 1698131"/>
              <a:gd name="connsiteX5" fmla="*/ 2001721 w 2250885"/>
              <a:gd name="connsiteY5" fmla="*/ 1697407 h 1698131"/>
              <a:gd name="connsiteX6" fmla="*/ 1338732 w 2250885"/>
              <a:gd name="connsiteY6" fmla="*/ 1052757 h 1698131"/>
              <a:gd name="connsiteX7" fmla="*/ 2025133 w 2250885"/>
              <a:gd name="connsiteY7" fmla="*/ 1001073 h 1698131"/>
              <a:gd name="connsiteX8" fmla="*/ 2233483 w 2250885"/>
              <a:gd name="connsiteY8" fmla="*/ 641684 h 1698131"/>
              <a:gd name="connsiteX9" fmla="*/ 2012541 w 2250885"/>
              <a:gd name="connsiteY9" fmla="*/ 136671 h 1698131"/>
              <a:gd name="connsiteX10" fmla="*/ 1139337 w 2250885"/>
              <a:gd name="connsiteY10" fmla="*/ 23724 h 1698131"/>
              <a:gd name="connsiteX11" fmla="*/ 356497 w 2250885"/>
              <a:gd name="connsiteY11" fmla="*/ 28097 h 1698131"/>
              <a:gd name="connsiteX0" fmla="*/ 356497 w 2250885"/>
              <a:gd name="connsiteY0" fmla="*/ 28097 h 1395680"/>
              <a:gd name="connsiteX1" fmla="*/ 2571 w 2250885"/>
              <a:gd name="connsiteY1" fmla="*/ 319198 h 1395680"/>
              <a:gd name="connsiteX2" fmla="*/ 230788 w 2250885"/>
              <a:gd name="connsiteY2" fmla="*/ 882322 h 1395680"/>
              <a:gd name="connsiteX3" fmla="*/ 838412 w 2250885"/>
              <a:gd name="connsiteY3" fmla="*/ 992996 h 1395680"/>
              <a:gd name="connsiteX4" fmla="*/ 1175687 w 2250885"/>
              <a:gd name="connsiteY4" fmla="*/ 1176298 h 1395680"/>
              <a:gd name="connsiteX5" fmla="*/ 1525082 w 2250885"/>
              <a:gd name="connsiteY5" fmla="*/ 1393976 h 1395680"/>
              <a:gd name="connsiteX6" fmla="*/ 1338732 w 2250885"/>
              <a:gd name="connsiteY6" fmla="*/ 1052757 h 1395680"/>
              <a:gd name="connsiteX7" fmla="*/ 2025133 w 2250885"/>
              <a:gd name="connsiteY7" fmla="*/ 1001073 h 1395680"/>
              <a:gd name="connsiteX8" fmla="*/ 2233483 w 2250885"/>
              <a:gd name="connsiteY8" fmla="*/ 641684 h 1395680"/>
              <a:gd name="connsiteX9" fmla="*/ 2012541 w 2250885"/>
              <a:gd name="connsiteY9" fmla="*/ 136671 h 1395680"/>
              <a:gd name="connsiteX10" fmla="*/ 1139337 w 2250885"/>
              <a:gd name="connsiteY10" fmla="*/ 23724 h 1395680"/>
              <a:gd name="connsiteX11" fmla="*/ 356497 w 2250885"/>
              <a:gd name="connsiteY11" fmla="*/ 28097 h 139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0885" h="1395680">
                <a:moveTo>
                  <a:pt x="356497" y="28097"/>
                </a:moveTo>
                <a:cubicBezTo>
                  <a:pt x="167036" y="77343"/>
                  <a:pt x="23522" y="176827"/>
                  <a:pt x="2571" y="319198"/>
                </a:cubicBezTo>
                <a:cubicBezTo>
                  <a:pt x="-18380" y="461569"/>
                  <a:pt x="91481" y="770022"/>
                  <a:pt x="230788" y="882322"/>
                </a:cubicBezTo>
                <a:cubicBezTo>
                  <a:pt x="370095" y="994622"/>
                  <a:pt x="680929" y="944000"/>
                  <a:pt x="838412" y="992996"/>
                </a:cubicBezTo>
                <a:cubicBezTo>
                  <a:pt x="995895" y="1041992"/>
                  <a:pt x="1061242" y="1109468"/>
                  <a:pt x="1175687" y="1176298"/>
                </a:cubicBezTo>
                <a:cubicBezTo>
                  <a:pt x="1290132" y="1243128"/>
                  <a:pt x="1497908" y="1414566"/>
                  <a:pt x="1525082" y="1393976"/>
                </a:cubicBezTo>
                <a:cubicBezTo>
                  <a:pt x="1552256" y="1373386"/>
                  <a:pt x="1255390" y="1118241"/>
                  <a:pt x="1338732" y="1052757"/>
                </a:cubicBezTo>
                <a:cubicBezTo>
                  <a:pt x="1422074" y="987273"/>
                  <a:pt x="1876008" y="1069585"/>
                  <a:pt x="2025133" y="1001073"/>
                </a:cubicBezTo>
                <a:cubicBezTo>
                  <a:pt x="2174258" y="932561"/>
                  <a:pt x="2235582" y="785751"/>
                  <a:pt x="2233483" y="641684"/>
                </a:cubicBezTo>
                <a:cubicBezTo>
                  <a:pt x="2231384" y="497617"/>
                  <a:pt x="2346135" y="318976"/>
                  <a:pt x="2012541" y="136671"/>
                </a:cubicBezTo>
                <a:cubicBezTo>
                  <a:pt x="1675070" y="24555"/>
                  <a:pt x="1415344" y="41820"/>
                  <a:pt x="1139337" y="23724"/>
                </a:cubicBezTo>
                <a:cubicBezTo>
                  <a:pt x="863330" y="5628"/>
                  <a:pt x="545958" y="-21149"/>
                  <a:pt x="356497" y="28097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72738" y="1394219"/>
            <a:ext cx="2562581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TW" altLang="en-US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當人嘅</a:t>
            </a:r>
            <a:r>
              <a:rPr lang="zh-TW" altLang="en-US" sz="1600" b="1" spc="60" dirty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耳朵接收到空氣中嘅聲波</a:t>
            </a:r>
            <a:r>
              <a:rPr lang="zh-TW" altLang="en-US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後</a:t>
            </a:r>
            <a:r>
              <a:rPr lang="en-US" altLang="zh-HK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﹐</a:t>
            </a:r>
            <a:r>
              <a:rPr lang="zh-TW" altLang="en-US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會</a:t>
            </a:r>
            <a:r>
              <a:rPr lang="zh-TW" altLang="en-US" sz="1600" b="1" spc="60" dirty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轉變成神經脈衝</a:t>
            </a:r>
            <a:r>
              <a:rPr lang="zh-TW" altLang="en-US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。</a:t>
            </a:r>
            <a:r>
              <a:rPr lang="zh-TW" altLang="en-US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當神經脈衝</a:t>
            </a:r>
            <a:r>
              <a:rPr lang="zh-TW" altLang="en-US" sz="1600" b="1" spc="60" dirty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傳遞至腦段</a:t>
            </a:r>
            <a:r>
              <a:rPr lang="zh-TW" altLang="en-US" sz="1600" b="1" spc="6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，</a:t>
            </a:r>
            <a:r>
              <a:rPr lang="zh-TW" altLang="en-US" sz="1600" b="1" u="sng" spc="60" dirty="0">
                <a:solidFill>
                  <a:srgbClr val="FF505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就</a:t>
            </a:r>
            <a:r>
              <a:rPr lang="zh-TW" altLang="en-US" sz="1600" b="1" spc="60" dirty="0" smtClean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產生</a:t>
            </a:r>
            <a:r>
              <a:rPr lang="zh-TW" altLang="en-US" sz="1600" b="1" spc="60" dirty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聽覺</a:t>
            </a:r>
            <a:r>
              <a:rPr lang="zh-TW" altLang="en-US" sz="1600" b="1" spc="6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。</a:t>
            </a:r>
            <a:endParaRPr lang="en-US" altLang="zh-HK" sz="1600" b="1" spc="60" dirty="0">
              <a:solidFill>
                <a:schemeClr val="tx1">
                  <a:lumMod val="85000"/>
                  <a:lumOff val="15000"/>
                </a:schemeClr>
              </a:solidFill>
              <a:latin typeface="思源宋體 TW Light" panose="02020300000000000000" pitchFamily="18" charset="-120"/>
              <a:ea typeface="思源宋體 TW Light" panose="02020300000000000000" pitchFamily="18" charset="-120"/>
            </a:endParaRPr>
          </a:p>
        </p:txBody>
      </p:sp>
      <p:pic>
        <p:nvPicPr>
          <p:cNvPr id="28" name="圖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102" y="2500609"/>
            <a:ext cx="1722038" cy="2367803"/>
          </a:xfrm>
          <a:prstGeom prst="rect">
            <a:avLst/>
          </a:prstGeom>
        </p:spPr>
      </p:pic>
      <p:sp>
        <p:nvSpPr>
          <p:cNvPr id="31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4719902" y="4608118"/>
            <a:ext cx="3804602" cy="1000586"/>
          </a:xfrm>
          <a:prstGeom prst="snip1Rect">
            <a:avLst/>
          </a:prstGeom>
          <a:solidFill>
            <a:srgbClr val="FEF3DE"/>
          </a:solidFill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Text Box 7">
            <a:extLst>
              <a:ext uri="{FF2B5EF4-FFF2-40B4-BE49-F238E27FC236}">
                <a16:creationId xmlns:a16="http://schemas.microsoft.com/office/drawing/2014/main" id="{EEA21FE3-5A2E-4E22-BB16-516FFFDA26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3937" y="4669829"/>
            <a:ext cx="3610567" cy="829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  <a:buClrTx/>
              <a:buSzTx/>
              <a:buNone/>
            </a:pPr>
            <a:r>
              <a:rPr lang="zh-TW" altLang="en-US" sz="17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耳朵接收到空氣中的聲波</a:t>
            </a:r>
            <a:r>
              <a:rPr lang="en-US" altLang="zh-TW" sz="17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 </a:t>
            </a:r>
            <a:r>
              <a:rPr lang="zh-TW" altLang="en-US" sz="17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轉變成</a:t>
            </a:r>
            <a:r>
              <a:rPr lang="zh-TW" altLang="en-US" sz="17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神經脈衝</a:t>
            </a:r>
            <a:r>
              <a:rPr lang="en-US" altLang="zh-TW" sz="17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 </a:t>
            </a:r>
            <a:r>
              <a:rPr lang="zh-TW" altLang="en-US" sz="17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傳遞</a:t>
            </a:r>
            <a:r>
              <a:rPr lang="zh-TW" altLang="en-US" sz="17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至腦段</a:t>
            </a:r>
            <a:r>
              <a:rPr lang="en-US" altLang="zh-TW" sz="17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 </a:t>
            </a:r>
            <a:r>
              <a:rPr lang="zh-TW" altLang="en-US" sz="17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產</a:t>
            </a:r>
            <a:r>
              <a:rPr lang="zh-TW" altLang="en-US" sz="17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生</a:t>
            </a:r>
            <a:r>
              <a:rPr lang="zh-TW" altLang="en-US" sz="17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聽覺</a:t>
            </a:r>
            <a:endParaRPr lang="en-US" altLang="zh-TW" sz="17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21</a:t>
            </a:fld>
            <a:endParaRPr lang="zh-HK" altLang="en-US" dirty="0"/>
          </a:p>
        </p:txBody>
      </p:sp>
      <p:sp>
        <p:nvSpPr>
          <p:cNvPr id="23" name="手繪多邊形 22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432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0" grpId="0"/>
      <p:bldP spid="21" grpId="0" animBg="1"/>
      <p:bldP spid="2" grpId="0"/>
      <p:bldP spid="22" grpId="0" animBg="1"/>
      <p:bldP spid="3" grpId="0"/>
      <p:bldP spid="31" grpId="0" animBg="1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566" y="825170"/>
            <a:ext cx="2485466" cy="2489630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353" y="1008322"/>
            <a:ext cx="2612987" cy="2617364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id="{009B15FE-9618-43D5-8038-F26006DDACB5}"/>
              </a:ext>
            </a:extLst>
          </p:cNvPr>
          <p:cNvSpPr/>
          <p:nvPr/>
        </p:nvSpPr>
        <p:spPr>
          <a:xfrm>
            <a:off x="1556353" y="2810501"/>
            <a:ext cx="2612987" cy="30008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350" b="1" spc="300" dirty="0">
                <a:solidFill>
                  <a:srgbClr val="44546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下</a:t>
            </a:r>
            <a:r>
              <a:rPr lang="zh-TW" altLang="zh-HK" sz="1350" b="1" spc="300" dirty="0">
                <a:solidFill>
                  <a:srgbClr val="44546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雨</a:t>
            </a:r>
            <a:r>
              <a:rPr lang="zh-TW" altLang="en-US" sz="1350" b="1" spc="3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過</a:t>
            </a:r>
            <a:r>
              <a:rPr lang="zh-HK" altLang="en-US" sz="1350" b="1" spc="3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後</a:t>
            </a:r>
            <a:r>
              <a:rPr lang="zh-HK" altLang="en-US" sz="1350" b="1" spc="300" dirty="0">
                <a:solidFill>
                  <a:srgbClr val="44546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HK" sz="1350" b="1" spc="300" dirty="0">
                <a:solidFill>
                  <a:srgbClr val="44546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天</a:t>
            </a:r>
            <a:r>
              <a:rPr lang="zh-HK" altLang="en-US" sz="1350" b="1" spc="300" dirty="0">
                <a:solidFill>
                  <a:srgbClr val="44546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氣</a:t>
            </a:r>
            <a:r>
              <a:rPr lang="zh-TW" altLang="zh-HK" sz="1350" b="1" spc="300" dirty="0">
                <a:solidFill>
                  <a:srgbClr val="44546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晴</a:t>
            </a:r>
            <a:r>
              <a:rPr lang="zh-HK" altLang="en-US" sz="1350" b="1" spc="300" dirty="0">
                <a:solidFill>
                  <a:srgbClr val="44546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朗</a:t>
            </a:r>
            <a:r>
              <a:rPr lang="zh-HK" altLang="en-US" sz="1350" b="1" spc="300" dirty="0" smtClean="0">
                <a:solidFill>
                  <a:srgbClr val="44546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起來</a:t>
            </a:r>
            <a:r>
              <a:rPr lang="zh-TW" altLang="en-US" sz="1350" b="1" spc="300" dirty="0" smtClean="0">
                <a:solidFill>
                  <a:srgbClr val="44546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en-US" altLang="zh-TW" sz="1350" b="1" spc="300" dirty="0">
              <a:solidFill>
                <a:srgbClr val="44546A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54" y="3875994"/>
            <a:ext cx="2426122" cy="2430186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701" y="3457275"/>
            <a:ext cx="2296921" cy="2300770"/>
          </a:xfrm>
          <a:prstGeom prst="rect">
            <a:avLst/>
          </a:prstGeom>
        </p:spPr>
      </p:pic>
      <p:grpSp>
        <p:nvGrpSpPr>
          <p:cNvPr id="13" name="群組 1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4" name="圓角化單一角落矩形 1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生活例子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21" name="直線接點 20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22</a:t>
            </a:fld>
            <a:endParaRPr lang="zh-HK" altLang="en-US" dirty="0"/>
          </a:p>
        </p:txBody>
      </p:sp>
      <p:sp>
        <p:nvSpPr>
          <p:cNvPr id="22" name="手繪多邊形 2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6293056" y="758162"/>
            <a:ext cx="1814422" cy="1140674"/>
            <a:chOff x="6293056" y="758162"/>
            <a:chExt cx="1814422" cy="1140674"/>
          </a:xfrm>
        </p:grpSpPr>
        <p:sp>
          <p:nvSpPr>
            <p:cNvPr id="24" name="手繪多邊形 23"/>
            <p:cNvSpPr/>
            <p:nvPr/>
          </p:nvSpPr>
          <p:spPr>
            <a:xfrm rot="153119" flipH="1">
              <a:off x="6293056" y="758162"/>
              <a:ext cx="1814422" cy="1140674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  <a:gd name="connsiteX0" fmla="*/ 356497 w 2250885"/>
                <a:gd name="connsiteY0" fmla="*/ 28097 h 1707827"/>
                <a:gd name="connsiteX1" fmla="*/ 2571 w 2250885"/>
                <a:gd name="connsiteY1" fmla="*/ 319198 h 1707827"/>
                <a:gd name="connsiteX2" fmla="*/ 230788 w 2250885"/>
                <a:gd name="connsiteY2" fmla="*/ 882322 h 1707827"/>
                <a:gd name="connsiteX3" fmla="*/ 838412 w 2250885"/>
                <a:gd name="connsiteY3" fmla="*/ 992996 h 1707827"/>
                <a:gd name="connsiteX4" fmla="*/ 1175687 w 2250885"/>
                <a:gd name="connsiteY4" fmla="*/ 1176298 h 1707827"/>
                <a:gd name="connsiteX5" fmla="*/ 1717334 w 2250885"/>
                <a:gd name="connsiteY5" fmla="*/ 1707116 h 1707827"/>
                <a:gd name="connsiteX6" fmla="*/ 1338732 w 2250885"/>
                <a:gd name="connsiteY6" fmla="*/ 1052757 h 1707827"/>
                <a:gd name="connsiteX7" fmla="*/ 2025133 w 2250885"/>
                <a:gd name="connsiteY7" fmla="*/ 1001073 h 1707827"/>
                <a:gd name="connsiteX8" fmla="*/ 2233483 w 2250885"/>
                <a:gd name="connsiteY8" fmla="*/ 641684 h 1707827"/>
                <a:gd name="connsiteX9" fmla="*/ 2012541 w 2250885"/>
                <a:gd name="connsiteY9" fmla="*/ 136671 h 1707827"/>
                <a:gd name="connsiteX10" fmla="*/ 1139337 w 2250885"/>
                <a:gd name="connsiteY10" fmla="*/ 23724 h 1707827"/>
                <a:gd name="connsiteX11" fmla="*/ 356497 w 2250885"/>
                <a:gd name="connsiteY11" fmla="*/ 28097 h 1707827"/>
                <a:gd name="connsiteX0" fmla="*/ 356497 w 2250885"/>
                <a:gd name="connsiteY0" fmla="*/ 28097 h 1545725"/>
                <a:gd name="connsiteX1" fmla="*/ 2571 w 2250885"/>
                <a:gd name="connsiteY1" fmla="*/ 319198 h 1545725"/>
                <a:gd name="connsiteX2" fmla="*/ 230788 w 2250885"/>
                <a:gd name="connsiteY2" fmla="*/ 882322 h 1545725"/>
                <a:gd name="connsiteX3" fmla="*/ 838412 w 2250885"/>
                <a:gd name="connsiteY3" fmla="*/ 992996 h 1545725"/>
                <a:gd name="connsiteX4" fmla="*/ 1175687 w 2250885"/>
                <a:gd name="connsiteY4" fmla="*/ 1176298 h 1545725"/>
                <a:gd name="connsiteX5" fmla="*/ 1703065 w 2250885"/>
                <a:gd name="connsiteY5" fmla="*/ 1544706 h 1545725"/>
                <a:gd name="connsiteX6" fmla="*/ 1338732 w 2250885"/>
                <a:gd name="connsiteY6" fmla="*/ 1052757 h 1545725"/>
                <a:gd name="connsiteX7" fmla="*/ 2025133 w 2250885"/>
                <a:gd name="connsiteY7" fmla="*/ 1001073 h 1545725"/>
                <a:gd name="connsiteX8" fmla="*/ 2233483 w 2250885"/>
                <a:gd name="connsiteY8" fmla="*/ 641684 h 1545725"/>
                <a:gd name="connsiteX9" fmla="*/ 2012541 w 2250885"/>
                <a:gd name="connsiteY9" fmla="*/ 136671 h 1545725"/>
                <a:gd name="connsiteX10" fmla="*/ 1139337 w 2250885"/>
                <a:gd name="connsiteY10" fmla="*/ 23724 h 1545725"/>
                <a:gd name="connsiteX11" fmla="*/ 356497 w 2250885"/>
                <a:gd name="connsiteY11" fmla="*/ 28097 h 154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545725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1031578" y="1084346"/>
                    <a:pt x="1175687" y="1176298"/>
                  </a:cubicBezTo>
                  <a:cubicBezTo>
                    <a:pt x="1319796" y="1268250"/>
                    <a:pt x="1675891" y="1565296"/>
                    <a:pt x="1703065" y="1544706"/>
                  </a:cubicBezTo>
                  <a:cubicBezTo>
                    <a:pt x="1730239" y="1524116"/>
                    <a:pt x="1285054" y="1143363"/>
                    <a:pt x="1338732" y="1052757"/>
                  </a:cubicBezTo>
                  <a:cubicBezTo>
                    <a:pt x="1392410" y="962151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25" name="文字方塊 24"/>
            <p:cNvSpPr txBox="1"/>
            <p:nvPr/>
          </p:nvSpPr>
          <p:spPr>
            <a:xfrm>
              <a:off x="6428227" y="986360"/>
              <a:ext cx="1639599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14350" indent="-514350" algn="ctr">
                <a:spcBef>
                  <a:spcPct val="50000"/>
                </a:spcBef>
                <a:defRPr/>
              </a:pPr>
              <a:r>
                <a:rPr lang="zh-TW" altLang="en-US" sz="1350" b="1" spc="300" dirty="0">
                  <a:solidFill>
                    <a:srgbClr val="44546A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吃過飯</a:t>
              </a:r>
              <a:r>
                <a:rPr lang="zh-TW" altLang="en-US" sz="1350" b="1" spc="3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後</a:t>
              </a:r>
              <a:r>
                <a:rPr lang="zh-TW" altLang="en-US" sz="1350" b="1" spc="300" dirty="0">
                  <a:solidFill>
                    <a:srgbClr val="44546A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再說？</a:t>
              </a:r>
              <a:endParaRPr lang="en-US" altLang="zh-HK" sz="1350" b="1" spc="300" dirty="0">
                <a:solidFill>
                  <a:srgbClr val="44546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28" name="群組 27"/>
          <p:cNvGrpSpPr/>
          <p:nvPr/>
        </p:nvGrpSpPr>
        <p:grpSpPr>
          <a:xfrm>
            <a:off x="1708460" y="744444"/>
            <a:ext cx="1379783" cy="826371"/>
            <a:chOff x="1708460" y="744444"/>
            <a:chExt cx="1379783" cy="826371"/>
          </a:xfrm>
        </p:grpSpPr>
        <p:sp>
          <p:nvSpPr>
            <p:cNvPr id="26" name="手繪多邊形 25"/>
            <p:cNvSpPr/>
            <p:nvPr/>
          </p:nvSpPr>
          <p:spPr>
            <a:xfrm rot="153119">
              <a:off x="1708460" y="744444"/>
              <a:ext cx="1191174" cy="826371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  <a:gd name="connsiteX0" fmla="*/ 356497 w 2250885"/>
                <a:gd name="connsiteY0" fmla="*/ 28097 h 1707827"/>
                <a:gd name="connsiteX1" fmla="*/ 2571 w 2250885"/>
                <a:gd name="connsiteY1" fmla="*/ 319198 h 1707827"/>
                <a:gd name="connsiteX2" fmla="*/ 230788 w 2250885"/>
                <a:gd name="connsiteY2" fmla="*/ 882322 h 1707827"/>
                <a:gd name="connsiteX3" fmla="*/ 838412 w 2250885"/>
                <a:gd name="connsiteY3" fmla="*/ 992996 h 1707827"/>
                <a:gd name="connsiteX4" fmla="*/ 1175687 w 2250885"/>
                <a:gd name="connsiteY4" fmla="*/ 1176298 h 1707827"/>
                <a:gd name="connsiteX5" fmla="*/ 1717334 w 2250885"/>
                <a:gd name="connsiteY5" fmla="*/ 1707116 h 1707827"/>
                <a:gd name="connsiteX6" fmla="*/ 1338732 w 2250885"/>
                <a:gd name="connsiteY6" fmla="*/ 1052757 h 1707827"/>
                <a:gd name="connsiteX7" fmla="*/ 2025133 w 2250885"/>
                <a:gd name="connsiteY7" fmla="*/ 1001073 h 1707827"/>
                <a:gd name="connsiteX8" fmla="*/ 2233483 w 2250885"/>
                <a:gd name="connsiteY8" fmla="*/ 641684 h 1707827"/>
                <a:gd name="connsiteX9" fmla="*/ 2012541 w 2250885"/>
                <a:gd name="connsiteY9" fmla="*/ 136671 h 1707827"/>
                <a:gd name="connsiteX10" fmla="*/ 1139337 w 2250885"/>
                <a:gd name="connsiteY10" fmla="*/ 23724 h 1707827"/>
                <a:gd name="connsiteX11" fmla="*/ 356497 w 2250885"/>
                <a:gd name="connsiteY11" fmla="*/ 28097 h 1707827"/>
                <a:gd name="connsiteX0" fmla="*/ 356497 w 2250885"/>
                <a:gd name="connsiteY0" fmla="*/ 28097 h 1545725"/>
                <a:gd name="connsiteX1" fmla="*/ 2571 w 2250885"/>
                <a:gd name="connsiteY1" fmla="*/ 319198 h 1545725"/>
                <a:gd name="connsiteX2" fmla="*/ 230788 w 2250885"/>
                <a:gd name="connsiteY2" fmla="*/ 882322 h 1545725"/>
                <a:gd name="connsiteX3" fmla="*/ 838412 w 2250885"/>
                <a:gd name="connsiteY3" fmla="*/ 992996 h 1545725"/>
                <a:gd name="connsiteX4" fmla="*/ 1175687 w 2250885"/>
                <a:gd name="connsiteY4" fmla="*/ 1176298 h 1545725"/>
                <a:gd name="connsiteX5" fmla="*/ 1703065 w 2250885"/>
                <a:gd name="connsiteY5" fmla="*/ 1544706 h 1545725"/>
                <a:gd name="connsiteX6" fmla="*/ 1338732 w 2250885"/>
                <a:gd name="connsiteY6" fmla="*/ 1052757 h 1545725"/>
                <a:gd name="connsiteX7" fmla="*/ 2025133 w 2250885"/>
                <a:gd name="connsiteY7" fmla="*/ 1001073 h 1545725"/>
                <a:gd name="connsiteX8" fmla="*/ 2233483 w 2250885"/>
                <a:gd name="connsiteY8" fmla="*/ 641684 h 1545725"/>
                <a:gd name="connsiteX9" fmla="*/ 2012541 w 2250885"/>
                <a:gd name="connsiteY9" fmla="*/ 136671 h 1545725"/>
                <a:gd name="connsiteX10" fmla="*/ 1139337 w 2250885"/>
                <a:gd name="connsiteY10" fmla="*/ 23724 h 1545725"/>
                <a:gd name="connsiteX11" fmla="*/ 356497 w 2250885"/>
                <a:gd name="connsiteY11" fmla="*/ 28097 h 154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545725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1031578" y="1084346"/>
                    <a:pt x="1175687" y="1176298"/>
                  </a:cubicBezTo>
                  <a:cubicBezTo>
                    <a:pt x="1319796" y="1268250"/>
                    <a:pt x="1675891" y="1565296"/>
                    <a:pt x="1703065" y="1544706"/>
                  </a:cubicBezTo>
                  <a:cubicBezTo>
                    <a:pt x="1730239" y="1524116"/>
                    <a:pt x="1285054" y="1143363"/>
                    <a:pt x="1338732" y="1052757"/>
                  </a:cubicBezTo>
                  <a:cubicBezTo>
                    <a:pt x="1392410" y="962151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763841" y="867182"/>
              <a:ext cx="1324402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TW" altLang="zh-HK" sz="1350" b="1" spc="300" dirty="0" smtClean="0">
                  <a:solidFill>
                    <a:srgbClr val="44546A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雨</a:t>
              </a:r>
              <a:r>
                <a:rPr lang="zh-TW" altLang="en-US" sz="1350" b="1" spc="300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過</a:t>
              </a:r>
              <a:r>
                <a:rPr lang="zh-TW" altLang="zh-HK" sz="1350" b="1" spc="300" dirty="0" smtClean="0">
                  <a:solidFill>
                    <a:srgbClr val="44546A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天晴</a:t>
              </a:r>
              <a:r>
                <a:rPr lang="zh-TW" altLang="en-US" sz="1350" b="1" spc="300" dirty="0" smtClean="0">
                  <a:solidFill>
                    <a:srgbClr val="44546A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。 </a:t>
              </a:r>
              <a:endParaRPr lang="en-US" altLang="zh-TW" sz="1350" b="1" spc="300" dirty="0">
                <a:solidFill>
                  <a:srgbClr val="44546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endParaRPr>
            </a:p>
          </p:txBody>
        </p:sp>
      </p:grpSp>
      <p:grpSp>
        <p:nvGrpSpPr>
          <p:cNvPr id="30" name="群組 29"/>
          <p:cNvGrpSpPr/>
          <p:nvPr/>
        </p:nvGrpSpPr>
        <p:grpSpPr>
          <a:xfrm>
            <a:off x="786662" y="3960184"/>
            <a:ext cx="2064114" cy="882020"/>
            <a:chOff x="786662" y="3960184"/>
            <a:chExt cx="2064114" cy="882020"/>
          </a:xfrm>
        </p:grpSpPr>
        <p:sp>
          <p:nvSpPr>
            <p:cNvPr id="27" name="手繪多邊形 26"/>
            <p:cNvSpPr/>
            <p:nvPr/>
          </p:nvSpPr>
          <p:spPr>
            <a:xfrm rot="21349438">
              <a:off x="786662" y="3960184"/>
              <a:ext cx="2038210" cy="882020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  <a:gd name="connsiteX0" fmla="*/ 356497 w 2250885"/>
                <a:gd name="connsiteY0" fmla="*/ 28097 h 1707827"/>
                <a:gd name="connsiteX1" fmla="*/ 2571 w 2250885"/>
                <a:gd name="connsiteY1" fmla="*/ 319198 h 1707827"/>
                <a:gd name="connsiteX2" fmla="*/ 230788 w 2250885"/>
                <a:gd name="connsiteY2" fmla="*/ 882322 h 1707827"/>
                <a:gd name="connsiteX3" fmla="*/ 838412 w 2250885"/>
                <a:gd name="connsiteY3" fmla="*/ 992996 h 1707827"/>
                <a:gd name="connsiteX4" fmla="*/ 1175687 w 2250885"/>
                <a:gd name="connsiteY4" fmla="*/ 1176298 h 1707827"/>
                <a:gd name="connsiteX5" fmla="*/ 1717334 w 2250885"/>
                <a:gd name="connsiteY5" fmla="*/ 1707116 h 1707827"/>
                <a:gd name="connsiteX6" fmla="*/ 1338732 w 2250885"/>
                <a:gd name="connsiteY6" fmla="*/ 1052757 h 1707827"/>
                <a:gd name="connsiteX7" fmla="*/ 2025133 w 2250885"/>
                <a:gd name="connsiteY7" fmla="*/ 1001073 h 1707827"/>
                <a:gd name="connsiteX8" fmla="*/ 2233483 w 2250885"/>
                <a:gd name="connsiteY8" fmla="*/ 641684 h 1707827"/>
                <a:gd name="connsiteX9" fmla="*/ 2012541 w 2250885"/>
                <a:gd name="connsiteY9" fmla="*/ 136671 h 1707827"/>
                <a:gd name="connsiteX10" fmla="*/ 1139337 w 2250885"/>
                <a:gd name="connsiteY10" fmla="*/ 23724 h 1707827"/>
                <a:gd name="connsiteX11" fmla="*/ 356497 w 2250885"/>
                <a:gd name="connsiteY11" fmla="*/ 28097 h 1707827"/>
                <a:gd name="connsiteX0" fmla="*/ 356497 w 2250885"/>
                <a:gd name="connsiteY0" fmla="*/ 28097 h 1545725"/>
                <a:gd name="connsiteX1" fmla="*/ 2571 w 2250885"/>
                <a:gd name="connsiteY1" fmla="*/ 319198 h 1545725"/>
                <a:gd name="connsiteX2" fmla="*/ 230788 w 2250885"/>
                <a:gd name="connsiteY2" fmla="*/ 882322 h 1545725"/>
                <a:gd name="connsiteX3" fmla="*/ 838412 w 2250885"/>
                <a:gd name="connsiteY3" fmla="*/ 992996 h 1545725"/>
                <a:gd name="connsiteX4" fmla="*/ 1175687 w 2250885"/>
                <a:gd name="connsiteY4" fmla="*/ 1176298 h 1545725"/>
                <a:gd name="connsiteX5" fmla="*/ 1703065 w 2250885"/>
                <a:gd name="connsiteY5" fmla="*/ 1544706 h 1545725"/>
                <a:gd name="connsiteX6" fmla="*/ 1338732 w 2250885"/>
                <a:gd name="connsiteY6" fmla="*/ 1052757 h 1545725"/>
                <a:gd name="connsiteX7" fmla="*/ 2025133 w 2250885"/>
                <a:gd name="connsiteY7" fmla="*/ 1001073 h 1545725"/>
                <a:gd name="connsiteX8" fmla="*/ 2233483 w 2250885"/>
                <a:gd name="connsiteY8" fmla="*/ 641684 h 1545725"/>
                <a:gd name="connsiteX9" fmla="*/ 2012541 w 2250885"/>
                <a:gd name="connsiteY9" fmla="*/ 136671 h 1545725"/>
                <a:gd name="connsiteX10" fmla="*/ 1139337 w 2250885"/>
                <a:gd name="connsiteY10" fmla="*/ 23724 h 1545725"/>
                <a:gd name="connsiteX11" fmla="*/ 356497 w 2250885"/>
                <a:gd name="connsiteY11" fmla="*/ 28097 h 154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545725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1031578" y="1084346"/>
                    <a:pt x="1175687" y="1176298"/>
                  </a:cubicBezTo>
                  <a:cubicBezTo>
                    <a:pt x="1319796" y="1268250"/>
                    <a:pt x="1675891" y="1565296"/>
                    <a:pt x="1703065" y="1544706"/>
                  </a:cubicBezTo>
                  <a:cubicBezTo>
                    <a:pt x="1730239" y="1524116"/>
                    <a:pt x="1285054" y="1143363"/>
                    <a:pt x="1338732" y="1052757"/>
                  </a:cubicBezTo>
                  <a:cubicBezTo>
                    <a:pt x="1392410" y="962151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16462" y="4099867"/>
              <a:ext cx="1934314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14350" indent="-514350" algn="ctr">
                <a:spcBef>
                  <a:spcPct val="50000"/>
                </a:spcBef>
                <a:defRPr/>
              </a:pPr>
              <a:r>
                <a:rPr lang="zh-TW" altLang="zh-HK" sz="1350" b="1" spc="300" dirty="0">
                  <a:solidFill>
                    <a:srgbClr val="44546A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商量好</a:t>
              </a:r>
              <a:r>
                <a:rPr lang="zh-TW" altLang="zh-HK" sz="1350" b="1" spc="3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再</a:t>
              </a:r>
              <a:r>
                <a:rPr lang="zh-TW" altLang="zh-HK" sz="1350" b="1" spc="300" dirty="0">
                  <a:solidFill>
                    <a:srgbClr val="44546A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通知</a:t>
              </a:r>
              <a:r>
                <a:rPr lang="zh-TW" altLang="zh-HK" sz="1350" b="1" spc="300" dirty="0" smtClean="0">
                  <a:solidFill>
                    <a:srgbClr val="44546A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我</a:t>
              </a:r>
              <a:r>
                <a:rPr lang="zh-TW" altLang="en-US" sz="1350" b="1" spc="300" dirty="0" smtClean="0">
                  <a:solidFill>
                    <a:srgbClr val="44546A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。</a:t>
              </a:r>
              <a:endParaRPr lang="zh-TW" altLang="en-US" sz="1350" b="1" spc="300" dirty="0">
                <a:solidFill>
                  <a:srgbClr val="44546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31" name="群組 30"/>
          <p:cNvGrpSpPr/>
          <p:nvPr/>
        </p:nvGrpSpPr>
        <p:grpSpPr>
          <a:xfrm>
            <a:off x="6971585" y="3301488"/>
            <a:ext cx="1698482" cy="1020198"/>
            <a:chOff x="6967311" y="3467202"/>
            <a:chExt cx="1698482" cy="1020198"/>
          </a:xfrm>
        </p:grpSpPr>
        <p:sp>
          <p:nvSpPr>
            <p:cNvPr id="29" name="手繪多邊形 28"/>
            <p:cNvSpPr/>
            <p:nvPr/>
          </p:nvSpPr>
          <p:spPr>
            <a:xfrm rot="153119" flipH="1">
              <a:off x="6967311" y="3467202"/>
              <a:ext cx="1622786" cy="1020198"/>
            </a:xfrm>
            <a:custGeom>
              <a:avLst/>
              <a:gdLst>
                <a:gd name="connsiteX0" fmla="*/ 370130 w 3169996"/>
                <a:gd name="connsiteY0" fmla="*/ 112891 h 1756629"/>
                <a:gd name="connsiteX1" fmla="*/ 73568 w 3169996"/>
                <a:gd name="connsiteY1" fmla="*/ 397096 h 1756629"/>
                <a:gd name="connsiteX2" fmla="*/ 48854 w 3169996"/>
                <a:gd name="connsiteY2" fmla="*/ 916080 h 1756629"/>
                <a:gd name="connsiteX3" fmla="*/ 654335 w 3169996"/>
                <a:gd name="connsiteY3" fmla="*/ 1175572 h 1756629"/>
                <a:gd name="connsiteX4" fmla="*/ 1346313 w 3169996"/>
                <a:gd name="connsiteY4" fmla="*/ 1286782 h 1756629"/>
                <a:gd name="connsiteX5" fmla="*/ 1655232 w 3169996"/>
                <a:gd name="connsiteY5" fmla="*/ 1756339 h 1756629"/>
                <a:gd name="connsiteX6" fmla="*/ 1630519 w 3169996"/>
                <a:gd name="connsiteY6" fmla="*/ 1212642 h 1756629"/>
                <a:gd name="connsiteX7" fmla="*/ 2557276 w 3169996"/>
                <a:gd name="connsiteY7" fmla="*/ 1163215 h 1756629"/>
                <a:gd name="connsiteX8" fmla="*/ 3100973 w 3169996"/>
                <a:gd name="connsiteY8" fmla="*/ 891366 h 1756629"/>
                <a:gd name="connsiteX9" fmla="*/ 3002119 w 3169996"/>
                <a:gd name="connsiteY9" fmla="*/ 187031 h 1756629"/>
                <a:gd name="connsiteX10" fmla="*/ 1655232 w 3169996"/>
                <a:gd name="connsiteY10" fmla="*/ 1680 h 1756629"/>
                <a:gd name="connsiteX11" fmla="*/ 370130 w 3169996"/>
                <a:gd name="connsiteY11" fmla="*/ 112891 h 1756629"/>
                <a:gd name="connsiteX0" fmla="*/ 432930 w 3232796"/>
                <a:gd name="connsiteY0" fmla="*/ 113103 h 1756841"/>
                <a:gd name="connsiteX1" fmla="*/ 27539 w 3232796"/>
                <a:gd name="connsiteY1" fmla="*/ 446735 h 1756841"/>
                <a:gd name="connsiteX2" fmla="*/ 111654 w 3232796"/>
                <a:gd name="connsiteY2" fmla="*/ 916292 h 1756841"/>
                <a:gd name="connsiteX3" fmla="*/ 717135 w 3232796"/>
                <a:gd name="connsiteY3" fmla="*/ 1175784 h 1756841"/>
                <a:gd name="connsiteX4" fmla="*/ 1409113 w 3232796"/>
                <a:gd name="connsiteY4" fmla="*/ 1286994 h 1756841"/>
                <a:gd name="connsiteX5" fmla="*/ 1718032 w 3232796"/>
                <a:gd name="connsiteY5" fmla="*/ 1756551 h 1756841"/>
                <a:gd name="connsiteX6" fmla="*/ 1693319 w 3232796"/>
                <a:gd name="connsiteY6" fmla="*/ 1212854 h 1756841"/>
                <a:gd name="connsiteX7" fmla="*/ 2620076 w 3232796"/>
                <a:gd name="connsiteY7" fmla="*/ 1163427 h 1756841"/>
                <a:gd name="connsiteX8" fmla="*/ 3163773 w 3232796"/>
                <a:gd name="connsiteY8" fmla="*/ 891578 h 1756841"/>
                <a:gd name="connsiteX9" fmla="*/ 3064919 w 3232796"/>
                <a:gd name="connsiteY9" fmla="*/ 187243 h 1756841"/>
                <a:gd name="connsiteX10" fmla="*/ 1718032 w 3232796"/>
                <a:gd name="connsiteY10" fmla="*/ 1892 h 1756841"/>
                <a:gd name="connsiteX11" fmla="*/ 432930 w 3232796"/>
                <a:gd name="connsiteY11" fmla="*/ 113103 h 1756841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1718032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625"/>
                <a:gd name="connsiteX1" fmla="*/ 27539 w 3232796"/>
                <a:gd name="connsiteY1" fmla="*/ 446735 h 1756625"/>
                <a:gd name="connsiteX2" fmla="*/ 111654 w 3232796"/>
                <a:gd name="connsiteY2" fmla="*/ 916292 h 1756625"/>
                <a:gd name="connsiteX3" fmla="*/ 717135 w 3232796"/>
                <a:gd name="connsiteY3" fmla="*/ 1175784 h 1756625"/>
                <a:gd name="connsiteX4" fmla="*/ 1409113 w 3232796"/>
                <a:gd name="connsiteY4" fmla="*/ 1286994 h 1756625"/>
                <a:gd name="connsiteX5" fmla="*/ 2047407 w 3232796"/>
                <a:gd name="connsiteY5" fmla="*/ 1756551 h 1756625"/>
                <a:gd name="connsiteX6" fmla="*/ 1826332 w 3232796"/>
                <a:gd name="connsiteY6" fmla="*/ 1249924 h 1756625"/>
                <a:gd name="connsiteX7" fmla="*/ 2620076 w 3232796"/>
                <a:gd name="connsiteY7" fmla="*/ 1163427 h 1756625"/>
                <a:gd name="connsiteX8" fmla="*/ 3163773 w 3232796"/>
                <a:gd name="connsiteY8" fmla="*/ 891578 h 1756625"/>
                <a:gd name="connsiteX9" fmla="*/ 3064919 w 3232796"/>
                <a:gd name="connsiteY9" fmla="*/ 187243 h 1756625"/>
                <a:gd name="connsiteX10" fmla="*/ 1718032 w 3232796"/>
                <a:gd name="connsiteY10" fmla="*/ 1892 h 1756625"/>
                <a:gd name="connsiteX11" fmla="*/ 432930 w 3232796"/>
                <a:gd name="connsiteY11" fmla="*/ 113103 h 1756625"/>
                <a:gd name="connsiteX0" fmla="*/ 432930 w 3232796"/>
                <a:gd name="connsiteY0" fmla="*/ 113103 h 1756555"/>
                <a:gd name="connsiteX1" fmla="*/ 27539 w 3232796"/>
                <a:gd name="connsiteY1" fmla="*/ 446735 h 1756555"/>
                <a:gd name="connsiteX2" fmla="*/ 111654 w 3232796"/>
                <a:gd name="connsiteY2" fmla="*/ 916292 h 1756555"/>
                <a:gd name="connsiteX3" fmla="*/ 717135 w 3232796"/>
                <a:gd name="connsiteY3" fmla="*/ 1175784 h 1756555"/>
                <a:gd name="connsiteX4" fmla="*/ 1460578 w 3232796"/>
                <a:gd name="connsiteY4" fmla="*/ 1258835 h 1756555"/>
                <a:gd name="connsiteX5" fmla="*/ 2047407 w 3232796"/>
                <a:gd name="connsiteY5" fmla="*/ 1756551 h 1756555"/>
                <a:gd name="connsiteX6" fmla="*/ 1826332 w 3232796"/>
                <a:gd name="connsiteY6" fmla="*/ 1249924 h 1756555"/>
                <a:gd name="connsiteX7" fmla="*/ 2620076 w 3232796"/>
                <a:gd name="connsiteY7" fmla="*/ 1163427 h 1756555"/>
                <a:gd name="connsiteX8" fmla="*/ 3163773 w 3232796"/>
                <a:gd name="connsiteY8" fmla="*/ 891578 h 1756555"/>
                <a:gd name="connsiteX9" fmla="*/ 3064919 w 3232796"/>
                <a:gd name="connsiteY9" fmla="*/ 187243 h 1756555"/>
                <a:gd name="connsiteX10" fmla="*/ 1718032 w 3232796"/>
                <a:gd name="connsiteY10" fmla="*/ 1892 h 1756555"/>
                <a:gd name="connsiteX11" fmla="*/ 432930 w 3232796"/>
                <a:gd name="connsiteY11" fmla="*/ 113103 h 1756555"/>
                <a:gd name="connsiteX0" fmla="*/ 428992 w 3228858"/>
                <a:gd name="connsiteY0" fmla="*/ 113103 h 1756555"/>
                <a:gd name="connsiteX1" fmla="*/ 23601 w 3228858"/>
                <a:gd name="connsiteY1" fmla="*/ 446735 h 1756555"/>
                <a:gd name="connsiteX2" fmla="*/ 107716 w 3228858"/>
                <a:gd name="connsiteY2" fmla="*/ 916292 h 1756555"/>
                <a:gd name="connsiteX3" fmla="*/ 599974 w 3228858"/>
                <a:gd name="connsiteY3" fmla="*/ 1128852 h 1756555"/>
                <a:gd name="connsiteX4" fmla="*/ 1456640 w 3228858"/>
                <a:gd name="connsiteY4" fmla="*/ 1258835 h 1756555"/>
                <a:gd name="connsiteX5" fmla="*/ 2043469 w 3228858"/>
                <a:gd name="connsiteY5" fmla="*/ 1756551 h 1756555"/>
                <a:gd name="connsiteX6" fmla="*/ 1822394 w 3228858"/>
                <a:gd name="connsiteY6" fmla="*/ 1249924 h 1756555"/>
                <a:gd name="connsiteX7" fmla="*/ 2616138 w 3228858"/>
                <a:gd name="connsiteY7" fmla="*/ 1163427 h 1756555"/>
                <a:gd name="connsiteX8" fmla="*/ 3159835 w 3228858"/>
                <a:gd name="connsiteY8" fmla="*/ 891578 h 1756555"/>
                <a:gd name="connsiteX9" fmla="*/ 3060981 w 3228858"/>
                <a:gd name="connsiteY9" fmla="*/ 187243 h 1756555"/>
                <a:gd name="connsiteX10" fmla="*/ 1714094 w 3228858"/>
                <a:gd name="connsiteY10" fmla="*/ 1892 h 1756555"/>
                <a:gd name="connsiteX11" fmla="*/ 428992 w 3228858"/>
                <a:gd name="connsiteY11" fmla="*/ 113103 h 1756555"/>
                <a:gd name="connsiteX0" fmla="*/ 428992 w 3228858"/>
                <a:gd name="connsiteY0" fmla="*/ 113103 h 1756621"/>
                <a:gd name="connsiteX1" fmla="*/ 23601 w 3228858"/>
                <a:gd name="connsiteY1" fmla="*/ 446735 h 1756621"/>
                <a:gd name="connsiteX2" fmla="*/ 107716 w 3228858"/>
                <a:gd name="connsiteY2" fmla="*/ 916292 h 1756621"/>
                <a:gd name="connsiteX3" fmla="*/ 599974 w 3228858"/>
                <a:gd name="connsiteY3" fmla="*/ 1128852 h 1756621"/>
                <a:gd name="connsiteX4" fmla="*/ 1456640 w 3228858"/>
                <a:gd name="connsiteY4" fmla="*/ 1258835 h 1756621"/>
                <a:gd name="connsiteX5" fmla="*/ 2043469 w 3228858"/>
                <a:gd name="connsiteY5" fmla="*/ 1756551 h 1756621"/>
                <a:gd name="connsiteX6" fmla="*/ 1832687 w 3228858"/>
                <a:gd name="connsiteY6" fmla="*/ 1221765 h 1756621"/>
                <a:gd name="connsiteX7" fmla="*/ 2616138 w 3228858"/>
                <a:gd name="connsiteY7" fmla="*/ 1163427 h 1756621"/>
                <a:gd name="connsiteX8" fmla="*/ 3159835 w 3228858"/>
                <a:gd name="connsiteY8" fmla="*/ 891578 h 1756621"/>
                <a:gd name="connsiteX9" fmla="*/ 3060981 w 3228858"/>
                <a:gd name="connsiteY9" fmla="*/ 187243 h 1756621"/>
                <a:gd name="connsiteX10" fmla="*/ 1714094 w 3228858"/>
                <a:gd name="connsiteY10" fmla="*/ 1892 h 1756621"/>
                <a:gd name="connsiteX11" fmla="*/ 428992 w 3228858"/>
                <a:gd name="connsiteY11" fmla="*/ 113103 h 1756621"/>
                <a:gd name="connsiteX0" fmla="*/ 428992 w 3218280"/>
                <a:gd name="connsiteY0" fmla="*/ 113103 h 1756621"/>
                <a:gd name="connsiteX1" fmla="*/ 23601 w 3218280"/>
                <a:gd name="connsiteY1" fmla="*/ 446735 h 1756621"/>
                <a:gd name="connsiteX2" fmla="*/ 107716 w 3218280"/>
                <a:gd name="connsiteY2" fmla="*/ 916292 h 1756621"/>
                <a:gd name="connsiteX3" fmla="*/ 599974 w 3218280"/>
                <a:gd name="connsiteY3" fmla="*/ 1128852 h 1756621"/>
                <a:gd name="connsiteX4" fmla="*/ 1456640 w 3218280"/>
                <a:gd name="connsiteY4" fmla="*/ 1258835 h 1756621"/>
                <a:gd name="connsiteX5" fmla="*/ 2043469 w 3218280"/>
                <a:gd name="connsiteY5" fmla="*/ 1756551 h 1756621"/>
                <a:gd name="connsiteX6" fmla="*/ 1832687 w 3218280"/>
                <a:gd name="connsiteY6" fmla="*/ 1221765 h 1756621"/>
                <a:gd name="connsiteX7" fmla="*/ 2780826 w 3218280"/>
                <a:gd name="connsiteY7" fmla="*/ 1125881 h 1756621"/>
                <a:gd name="connsiteX8" fmla="*/ 3159835 w 3218280"/>
                <a:gd name="connsiteY8" fmla="*/ 891578 h 1756621"/>
                <a:gd name="connsiteX9" fmla="*/ 3060981 w 3218280"/>
                <a:gd name="connsiteY9" fmla="*/ 187243 h 1756621"/>
                <a:gd name="connsiteX10" fmla="*/ 1714094 w 3218280"/>
                <a:gd name="connsiteY10" fmla="*/ 1892 h 1756621"/>
                <a:gd name="connsiteX11" fmla="*/ 428992 w 3218280"/>
                <a:gd name="connsiteY11" fmla="*/ 113103 h 1756621"/>
                <a:gd name="connsiteX0" fmla="*/ 627916 w 3231930"/>
                <a:gd name="connsiteY0" fmla="*/ 121076 h 1756088"/>
                <a:gd name="connsiteX1" fmla="*/ 37251 w 3231930"/>
                <a:gd name="connsiteY1" fmla="*/ 446202 h 1756088"/>
                <a:gd name="connsiteX2" fmla="*/ 121366 w 3231930"/>
                <a:gd name="connsiteY2" fmla="*/ 915759 h 1756088"/>
                <a:gd name="connsiteX3" fmla="*/ 613624 w 3231930"/>
                <a:gd name="connsiteY3" fmla="*/ 1128319 h 1756088"/>
                <a:gd name="connsiteX4" fmla="*/ 1470290 w 3231930"/>
                <a:gd name="connsiteY4" fmla="*/ 1258302 h 1756088"/>
                <a:gd name="connsiteX5" fmla="*/ 2057119 w 3231930"/>
                <a:gd name="connsiteY5" fmla="*/ 1756018 h 1756088"/>
                <a:gd name="connsiteX6" fmla="*/ 1846337 w 3231930"/>
                <a:gd name="connsiteY6" fmla="*/ 1221232 h 1756088"/>
                <a:gd name="connsiteX7" fmla="*/ 2794476 w 3231930"/>
                <a:gd name="connsiteY7" fmla="*/ 1125348 h 1756088"/>
                <a:gd name="connsiteX8" fmla="*/ 3173485 w 3231930"/>
                <a:gd name="connsiteY8" fmla="*/ 891045 h 1756088"/>
                <a:gd name="connsiteX9" fmla="*/ 3074631 w 3231930"/>
                <a:gd name="connsiteY9" fmla="*/ 186710 h 1756088"/>
                <a:gd name="connsiteX10" fmla="*/ 1727744 w 3231930"/>
                <a:gd name="connsiteY10" fmla="*/ 1359 h 1756088"/>
                <a:gd name="connsiteX11" fmla="*/ 627916 w 3231930"/>
                <a:gd name="connsiteY11" fmla="*/ 121076 h 1756088"/>
                <a:gd name="connsiteX0" fmla="*/ 520790 w 3124804"/>
                <a:gd name="connsiteY0" fmla="*/ 121076 h 1756088"/>
                <a:gd name="connsiteX1" fmla="*/ 166864 w 3124804"/>
                <a:gd name="connsiteY1" fmla="*/ 446202 h 1756088"/>
                <a:gd name="connsiteX2" fmla="*/ 14240 w 3124804"/>
                <a:gd name="connsiteY2" fmla="*/ 915759 h 1756088"/>
                <a:gd name="connsiteX3" fmla="*/ 506498 w 3124804"/>
                <a:gd name="connsiteY3" fmla="*/ 1128319 h 1756088"/>
                <a:gd name="connsiteX4" fmla="*/ 1363164 w 3124804"/>
                <a:gd name="connsiteY4" fmla="*/ 1258302 h 1756088"/>
                <a:gd name="connsiteX5" fmla="*/ 1949993 w 3124804"/>
                <a:gd name="connsiteY5" fmla="*/ 1756018 h 1756088"/>
                <a:gd name="connsiteX6" fmla="*/ 1739211 w 3124804"/>
                <a:gd name="connsiteY6" fmla="*/ 1221232 h 1756088"/>
                <a:gd name="connsiteX7" fmla="*/ 2687350 w 3124804"/>
                <a:gd name="connsiteY7" fmla="*/ 1125348 h 1756088"/>
                <a:gd name="connsiteX8" fmla="*/ 3066359 w 3124804"/>
                <a:gd name="connsiteY8" fmla="*/ 891045 h 1756088"/>
                <a:gd name="connsiteX9" fmla="*/ 2967505 w 3124804"/>
                <a:gd name="connsiteY9" fmla="*/ 186710 h 1756088"/>
                <a:gd name="connsiteX10" fmla="*/ 1620618 w 3124804"/>
                <a:gd name="connsiteY10" fmla="*/ 1359 h 1756088"/>
                <a:gd name="connsiteX11" fmla="*/ 520790 w 3124804"/>
                <a:gd name="connsiteY11" fmla="*/ 121076 h 1756088"/>
                <a:gd name="connsiteX0" fmla="*/ 359948 w 2963962"/>
                <a:gd name="connsiteY0" fmla="*/ 121076 h 1756088"/>
                <a:gd name="connsiteX1" fmla="*/ 6022 w 2963962"/>
                <a:gd name="connsiteY1" fmla="*/ 446202 h 1756088"/>
                <a:gd name="connsiteX2" fmla="*/ 151895 w 2963962"/>
                <a:gd name="connsiteY2" fmla="*/ 907253 h 1756088"/>
                <a:gd name="connsiteX3" fmla="*/ 345656 w 2963962"/>
                <a:gd name="connsiteY3" fmla="*/ 1128319 h 1756088"/>
                <a:gd name="connsiteX4" fmla="*/ 1202322 w 2963962"/>
                <a:gd name="connsiteY4" fmla="*/ 1258302 h 1756088"/>
                <a:gd name="connsiteX5" fmla="*/ 1789151 w 2963962"/>
                <a:gd name="connsiteY5" fmla="*/ 1756018 h 1756088"/>
                <a:gd name="connsiteX6" fmla="*/ 1578369 w 2963962"/>
                <a:gd name="connsiteY6" fmla="*/ 1221232 h 1756088"/>
                <a:gd name="connsiteX7" fmla="*/ 2526508 w 2963962"/>
                <a:gd name="connsiteY7" fmla="*/ 1125348 h 1756088"/>
                <a:gd name="connsiteX8" fmla="*/ 2905517 w 2963962"/>
                <a:gd name="connsiteY8" fmla="*/ 891045 h 1756088"/>
                <a:gd name="connsiteX9" fmla="*/ 2806663 w 2963962"/>
                <a:gd name="connsiteY9" fmla="*/ 186710 h 1756088"/>
                <a:gd name="connsiteX10" fmla="*/ 1459776 w 2963962"/>
                <a:gd name="connsiteY10" fmla="*/ 1359 h 1756088"/>
                <a:gd name="connsiteX11" fmla="*/ 359948 w 2963962"/>
                <a:gd name="connsiteY11" fmla="*/ 121076 h 1756088"/>
                <a:gd name="connsiteX0" fmla="*/ 362799 w 2966813"/>
                <a:gd name="connsiteY0" fmla="*/ 121076 h 1756091"/>
                <a:gd name="connsiteX1" fmla="*/ 8873 w 2966813"/>
                <a:gd name="connsiteY1" fmla="*/ 446202 h 1756091"/>
                <a:gd name="connsiteX2" fmla="*/ 154746 w 2966813"/>
                <a:gd name="connsiteY2" fmla="*/ 907253 h 1756091"/>
                <a:gd name="connsiteX3" fmla="*/ 667590 w 2966813"/>
                <a:gd name="connsiteY3" fmla="*/ 1043259 h 1756091"/>
                <a:gd name="connsiteX4" fmla="*/ 1205173 w 2966813"/>
                <a:gd name="connsiteY4" fmla="*/ 1258302 h 1756091"/>
                <a:gd name="connsiteX5" fmla="*/ 1792002 w 2966813"/>
                <a:gd name="connsiteY5" fmla="*/ 1756018 h 1756091"/>
                <a:gd name="connsiteX6" fmla="*/ 1581220 w 2966813"/>
                <a:gd name="connsiteY6" fmla="*/ 1221232 h 1756091"/>
                <a:gd name="connsiteX7" fmla="*/ 2529359 w 2966813"/>
                <a:gd name="connsiteY7" fmla="*/ 1125348 h 1756091"/>
                <a:gd name="connsiteX8" fmla="*/ 2908368 w 2966813"/>
                <a:gd name="connsiteY8" fmla="*/ 891045 h 1756091"/>
                <a:gd name="connsiteX9" fmla="*/ 2809514 w 2966813"/>
                <a:gd name="connsiteY9" fmla="*/ 186710 h 1756091"/>
                <a:gd name="connsiteX10" fmla="*/ 1462627 w 2966813"/>
                <a:gd name="connsiteY10" fmla="*/ 1359 h 1756091"/>
                <a:gd name="connsiteX11" fmla="*/ 362799 w 2966813"/>
                <a:gd name="connsiteY11" fmla="*/ 121076 h 1756091"/>
                <a:gd name="connsiteX0" fmla="*/ 353986 w 2958000"/>
                <a:gd name="connsiteY0" fmla="*/ 121076 h 1756091"/>
                <a:gd name="connsiteX1" fmla="*/ 60 w 2958000"/>
                <a:gd name="connsiteY1" fmla="*/ 446202 h 1756091"/>
                <a:gd name="connsiteX2" fmla="*/ 372379 w 2958000"/>
                <a:gd name="connsiteY2" fmla="*/ 924265 h 1756091"/>
                <a:gd name="connsiteX3" fmla="*/ 658777 w 2958000"/>
                <a:gd name="connsiteY3" fmla="*/ 1043259 h 1756091"/>
                <a:gd name="connsiteX4" fmla="*/ 1196360 w 2958000"/>
                <a:gd name="connsiteY4" fmla="*/ 1258302 h 1756091"/>
                <a:gd name="connsiteX5" fmla="*/ 1783189 w 2958000"/>
                <a:gd name="connsiteY5" fmla="*/ 1756018 h 1756091"/>
                <a:gd name="connsiteX6" fmla="*/ 1572407 w 2958000"/>
                <a:gd name="connsiteY6" fmla="*/ 1221232 h 1756091"/>
                <a:gd name="connsiteX7" fmla="*/ 2520546 w 2958000"/>
                <a:gd name="connsiteY7" fmla="*/ 1125348 h 1756091"/>
                <a:gd name="connsiteX8" fmla="*/ 2899555 w 2958000"/>
                <a:gd name="connsiteY8" fmla="*/ 891045 h 1756091"/>
                <a:gd name="connsiteX9" fmla="*/ 2800701 w 2958000"/>
                <a:gd name="connsiteY9" fmla="*/ 186710 h 1756091"/>
                <a:gd name="connsiteX10" fmla="*/ 1453814 w 2958000"/>
                <a:gd name="connsiteY10" fmla="*/ 1359 h 1756091"/>
                <a:gd name="connsiteX11" fmla="*/ 353986 w 2958000"/>
                <a:gd name="connsiteY11" fmla="*/ 121076 h 1756091"/>
                <a:gd name="connsiteX0" fmla="*/ 353986 w 2958000"/>
                <a:gd name="connsiteY0" fmla="*/ 121076 h 1756088"/>
                <a:gd name="connsiteX1" fmla="*/ 60 w 2958000"/>
                <a:gd name="connsiteY1" fmla="*/ 446202 h 1756088"/>
                <a:gd name="connsiteX2" fmla="*/ 372379 w 2958000"/>
                <a:gd name="connsiteY2" fmla="*/ 924265 h 1756088"/>
                <a:gd name="connsiteX3" fmla="*/ 782293 w 2958000"/>
                <a:gd name="connsiteY3" fmla="*/ 1145331 h 1756088"/>
                <a:gd name="connsiteX4" fmla="*/ 1196360 w 2958000"/>
                <a:gd name="connsiteY4" fmla="*/ 1258302 h 1756088"/>
                <a:gd name="connsiteX5" fmla="*/ 1783189 w 2958000"/>
                <a:gd name="connsiteY5" fmla="*/ 1756018 h 1756088"/>
                <a:gd name="connsiteX6" fmla="*/ 1572407 w 2958000"/>
                <a:gd name="connsiteY6" fmla="*/ 1221232 h 1756088"/>
                <a:gd name="connsiteX7" fmla="*/ 2520546 w 2958000"/>
                <a:gd name="connsiteY7" fmla="*/ 1125348 h 1756088"/>
                <a:gd name="connsiteX8" fmla="*/ 2899555 w 2958000"/>
                <a:gd name="connsiteY8" fmla="*/ 891045 h 1756088"/>
                <a:gd name="connsiteX9" fmla="*/ 2800701 w 2958000"/>
                <a:gd name="connsiteY9" fmla="*/ 186710 h 1756088"/>
                <a:gd name="connsiteX10" fmla="*/ 1453814 w 2958000"/>
                <a:gd name="connsiteY10" fmla="*/ 1359 h 1756088"/>
                <a:gd name="connsiteX11" fmla="*/ 353986 w 2958000"/>
                <a:gd name="connsiteY11" fmla="*/ 121076 h 1756088"/>
                <a:gd name="connsiteX0" fmla="*/ 182250 w 2786264"/>
                <a:gd name="connsiteY0" fmla="*/ 121076 h 1756088"/>
                <a:gd name="connsiteX1" fmla="*/ 3305 w 2786264"/>
                <a:gd name="connsiteY1" fmla="*/ 446202 h 1756088"/>
                <a:gd name="connsiteX2" fmla="*/ 200643 w 2786264"/>
                <a:gd name="connsiteY2" fmla="*/ 924265 h 1756088"/>
                <a:gd name="connsiteX3" fmla="*/ 610557 w 2786264"/>
                <a:gd name="connsiteY3" fmla="*/ 1145331 h 1756088"/>
                <a:gd name="connsiteX4" fmla="*/ 1024624 w 2786264"/>
                <a:gd name="connsiteY4" fmla="*/ 1258302 h 1756088"/>
                <a:gd name="connsiteX5" fmla="*/ 1611453 w 2786264"/>
                <a:gd name="connsiteY5" fmla="*/ 1756018 h 1756088"/>
                <a:gd name="connsiteX6" fmla="*/ 1400671 w 2786264"/>
                <a:gd name="connsiteY6" fmla="*/ 1221232 h 1756088"/>
                <a:gd name="connsiteX7" fmla="*/ 2348810 w 2786264"/>
                <a:gd name="connsiteY7" fmla="*/ 1125348 h 1756088"/>
                <a:gd name="connsiteX8" fmla="*/ 2727819 w 2786264"/>
                <a:gd name="connsiteY8" fmla="*/ 891045 h 1756088"/>
                <a:gd name="connsiteX9" fmla="*/ 2628965 w 2786264"/>
                <a:gd name="connsiteY9" fmla="*/ 186710 h 1756088"/>
                <a:gd name="connsiteX10" fmla="*/ 1282078 w 2786264"/>
                <a:gd name="connsiteY10" fmla="*/ 1359 h 1756088"/>
                <a:gd name="connsiteX11" fmla="*/ 182250 w 2786264"/>
                <a:gd name="connsiteY11" fmla="*/ 121076 h 1756088"/>
                <a:gd name="connsiteX0" fmla="*/ 443378 w 2790067"/>
                <a:gd name="connsiteY0" fmla="*/ 90306 h 1759342"/>
                <a:gd name="connsiteX1" fmla="*/ 7108 w 2790067"/>
                <a:gd name="connsiteY1" fmla="*/ 449456 h 1759342"/>
                <a:gd name="connsiteX2" fmla="*/ 204446 w 2790067"/>
                <a:gd name="connsiteY2" fmla="*/ 927519 h 1759342"/>
                <a:gd name="connsiteX3" fmla="*/ 614360 w 2790067"/>
                <a:gd name="connsiteY3" fmla="*/ 1148585 h 1759342"/>
                <a:gd name="connsiteX4" fmla="*/ 1028427 w 2790067"/>
                <a:gd name="connsiteY4" fmla="*/ 1261556 h 1759342"/>
                <a:gd name="connsiteX5" fmla="*/ 1615256 w 2790067"/>
                <a:gd name="connsiteY5" fmla="*/ 1759272 h 1759342"/>
                <a:gd name="connsiteX6" fmla="*/ 1404474 w 2790067"/>
                <a:gd name="connsiteY6" fmla="*/ 1224486 h 1759342"/>
                <a:gd name="connsiteX7" fmla="*/ 2352613 w 2790067"/>
                <a:gd name="connsiteY7" fmla="*/ 1128602 h 1759342"/>
                <a:gd name="connsiteX8" fmla="*/ 2731622 w 2790067"/>
                <a:gd name="connsiteY8" fmla="*/ 894299 h 1759342"/>
                <a:gd name="connsiteX9" fmla="*/ 2632768 w 2790067"/>
                <a:gd name="connsiteY9" fmla="*/ 189964 h 1759342"/>
                <a:gd name="connsiteX10" fmla="*/ 1285881 w 2790067"/>
                <a:gd name="connsiteY10" fmla="*/ 4613 h 1759342"/>
                <a:gd name="connsiteX11" fmla="*/ 443378 w 2790067"/>
                <a:gd name="connsiteY11" fmla="*/ 90306 h 1759342"/>
                <a:gd name="connsiteX0" fmla="*/ 443378 w 2732738"/>
                <a:gd name="connsiteY0" fmla="*/ 90306 h 1759342"/>
                <a:gd name="connsiteX1" fmla="*/ 7108 w 2732738"/>
                <a:gd name="connsiteY1" fmla="*/ 449456 h 1759342"/>
                <a:gd name="connsiteX2" fmla="*/ 204446 w 2732738"/>
                <a:gd name="connsiteY2" fmla="*/ 927519 h 1759342"/>
                <a:gd name="connsiteX3" fmla="*/ 614360 w 2732738"/>
                <a:gd name="connsiteY3" fmla="*/ 1148585 h 1759342"/>
                <a:gd name="connsiteX4" fmla="*/ 1028427 w 2732738"/>
                <a:gd name="connsiteY4" fmla="*/ 1261556 h 1759342"/>
                <a:gd name="connsiteX5" fmla="*/ 1615256 w 2732738"/>
                <a:gd name="connsiteY5" fmla="*/ 1759272 h 1759342"/>
                <a:gd name="connsiteX6" fmla="*/ 1404474 w 2732738"/>
                <a:gd name="connsiteY6" fmla="*/ 1224486 h 1759342"/>
                <a:gd name="connsiteX7" fmla="*/ 2352613 w 2732738"/>
                <a:gd name="connsiteY7" fmla="*/ 1128602 h 1759342"/>
                <a:gd name="connsiteX8" fmla="*/ 2731622 w 2732738"/>
                <a:gd name="connsiteY8" fmla="*/ 894299 h 1759342"/>
                <a:gd name="connsiteX9" fmla="*/ 2251928 w 2732738"/>
                <a:gd name="connsiteY9" fmla="*/ 189964 h 1759342"/>
                <a:gd name="connsiteX10" fmla="*/ 1285881 w 2732738"/>
                <a:gd name="connsiteY10" fmla="*/ 4613 h 1759342"/>
                <a:gd name="connsiteX11" fmla="*/ 443378 w 2732738"/>
                <a:gd name="connsiteY11" fmla="*/ 90306 h 1759342"/>
                <a:gd name="connsiteX0" fmla="*/ 443378 w 2505926"/>
                <a:gd name="connsiteY0" fmla="*/ 90306 h 1759342"/>
                <a:gd name="connsiteX1" fmla="*/ 7108 w 2505926"/>
                <a:gd name="connsiteY1" fmla="*/ 449456 h 1759342"/>
                <a:gd name="connsiteX2" fmla="*/ 204446 w 2505926"/>
                <a:gd name="connsiteY2" fmla="*/ 927519 h 1759342"/>
                <a:gd name="connsiteX3" fmla="*/ 614360 w 2505926"/>
                <a:gd name="connsiteY3" fmla="*/ 1148585 h 1759342"/>
                <a:gd name="connsiteX4" fmla="*/ 1028427 w 2505926"/>
                <a:gd name="connsiteY4" fmla="*/ 1261556 h 1759342"/>
                <a:gd name="connsiteX5" fmla="*/ 1615256 w 2505926"/>
                <a:gd name="connsiteY5" fmla="*/ 1759272 h 1759342"/>
                <a:gd name="connsiteX6" fmla="*/ 1404474 w 2505926"/>
                <a:gd name="connsiteY6" fmla="*/ 1224486 h 1759342"/>
                <a:gd name="connsiteX7" fmla="*/ 2352613 w 2505926"/>
                <a:gd name="connsiteY7" fmla="*/ 1128602 h 1759342"/>
                <a:gd name="connsiteX8" fmla="*/ 2494883 w 2505926"/>
                <a:gd name="connsiteY8" fmla="*/ 826250 h 1759342"/>
                <a:gd name="connsiteX9" fmla="*/ 2251928 w 2505926"/>
                <a:gd name="connsiteY9" fmla="*/ 189964 h 1759342"/>
                <a:gd name="connsiteX10" fmla="*/ 1285881 w 2505926"/>
                <a:gd name="connsiteY10" fmla="*/ 4613 h 1759342"/>
                <a:gd name="connsiteX11" fmla="*/ 443378 w 2505926"/>
                <a:gd name="connsiteY11" fmla="*/ 90306 h 1759342"/>
                <a:gd name="connsiteX0" fmla="*/ 443378 w 2509446"/>
                <a:gd name="connsiteY0" fmla="*/ 90306 h 1759342"/>
                <a:gd name="connsiteX1" fmla="*/ 7108 w 2509446"/>
                <a:gd name="connsiteY1" fmla="*/ 449456 h 1759342"/>
                <a:gd name="connsiteX2" fmla="*/ 204446 w 2509446"/>
                <a:gd name="connsiteY2" fmla="*/ 927519 h 1759342"/>
                <a:gd name="connsiteX3" fmla="*/ 614360 w 2509446"/>
                <a:gd name="connsiteY3" fmla="*/ 1148585 h 1759342"/>
                <a:gd name="connsiteX4" fmla="*/ 1028427 w 2509446"/>
                <a:gd name="connsiteY4" fmla="*/ 1261556 h 1759342"/>
                <a:gd name="connsiteX5" fmla="*/ 1615256 w 2509446"/>
                <a:gd name="connsiteY5" fmla="*/ 1759272 h 1759342"/>
                <a:gd name="connsiteX6" fmla="*/ 1404474 w 2509446"/>
                <a:gd name="connsiteY6" fmla="*/ 1224486 h 1759342"/>
                <a:gd name="connsiteX7" fmla="*/ 1992359 w 2509446"/>
                <a:gd name="connsiteY7" fmla="*/ 1162626 h 1759342"/>
                <a:gd name="connsiteX8" fmla="*/ 2494883 w 2509446"/>
                <a:gd name="connsiteY8" fmla="*/ 826250 h 1759342"/>
                <a:gd name="connsiteX9" fmla="*/ 2251928 w 2509446"/>
                <a:gd name="connsiteY9" fmla="*/ 189964 h 1759342"/>
                <a:gd name="connsiteX10" fmla="*/ 1285881 w 2509446"/>
                <a:gd name="connsiteY10" fmla="*/ 4613 h 1759342"/>
                <a:gd name="connsiteX11" fmla="*/ 443378 w 2509446"/>
                <a:gd name="connsiteY11" fmla="*/ 90306 h 1759342"/>
                <a:gd name="connsiteX0" fmla="*/ 365659 w 2431727"/>
                <a:gd name="connsiteY0" fmla="*/ 89495 h 1758531"/>
                <a:gd name="connsiteX1" fmla="*/ 11733 w 2431727"/>
                <a:gd name="connsiteY1" fmla="*/ 380596 h 1758531"/>
                <a:gd name="connsiteX2" fmla="*/ 126727 w 2431727"/>
                <a:gd name="connsiteY2" fmla="*/ 926708 h 1758531"/>
                <a:gd name="connsiteX3" fmla="*/ 536641 w 2431727"/>
                <a:gd name="connsiteY3" fmla="*/ 1147774 h 1758531"/>
                <a:gd name="connsiteX4" fmla="*/ 950708 w 2431727"/>
                <a:gd name="connsiteY4" fmla="*/ 1260745 h 1758531"/>
                <a:gd name="connsiteX5" fmla="*/ 1537537 w 2431727"/>
                <a:gd name="connsiteY5" fmla="*/ 1758461 h 1758531"/>
                <a:gd name="connsiteX6" fmla="*/ 1326755 w 2431727"/>
                <a:gd name="connsiteY6" fmla="*/ 1223675 h 1758531"/>
                <a:gd name="connsiteX7" fmla="*/ 1914640 w 2431727"/>
                <a:gd name="connsiteY7" fmla="*/ 1161815 h 1758531"/>
                <a:gd name="connsiteX8" fmla="*/ 2417164 w 2431727"/>
                <a:gd name="connsiteY8" fmla="*/ 825439 h 1758531"/>
                <a:gd name="connsiteX9" fmla="*/ 2174209 w 2431727"/>
                <a:gd name="connsiteY9" fmla="*/ 189153 h 1758531"/>
                <a:gd name="connsiteX10" fmla="*/ 1208162 w 2431727"/>
                <a:gd name="connsiteY10" fmla="*/ 3802 h 1758531"/>
                <a:gd name="connsiteX11" fmla="*/ 365659 w 2431727"/>
                <a:gd name="connsiteY11" fmla="*/ 89495 h 1758531"/>
                <a:gd name="connsiteX0" fmla="*/ 355781 w 2421849"/>
                <a:gd name="connsiteY0" fmla="*/ 89495 h 1758531"/>
                <a:gd name="connsiteX1" fmla="*/ 1855 w 2421849"/>
                <a:gd name="connsiteY1" fmla="*/ 380596 h 1758531"/>
                <a:gd name="connsiteX2" fmla="*/ 230072 w 2421849"/>
                <a:gd name="connsiteY2" fmla="*/ 943720 h 1758531"/>
                <a:gd name="connsiteX3" fmla="*/ 526763 w 2421849"/>
                <a:gd name="connsiteY3" fmla="*/ 1147774 h 1758531"/>
                <a:gd name="connsiteX4" fmla="*/ 940830 w 2421849"/>
                <a:gd name="connsiteY4" fmla="*/ 1260745 h 1758531"/>
                <a:gd name="connsiteX5" fmla="*/ 1527659 w 2421849"/>
                <a:gd name="connsiteY5" fmla="*/ 1758461 h 1758531"/>
                <a:gd name="connsiteX6" fmla="*/ 1316877 w 2421849"/>
                <a:gd name="connsiteY6" fmla="*/ 1223675 h 1758531"/>
                <a:gd name="connsiteX7" fmla="*/ 1904762 w 2421849"/>
                <a:gd name="connsiteY7" fmla="*/ 1161815 h 1758531"/>
                <a:gd name="connsiteX8" fmla="*/ 2407286 w 2421849"/>
                <a:gd name="connsiteY8" fmla="*/ 825439 h 1758531"/>
                <a:gd name="connsiteX9" fmla="*/ 2164331 w 2421849"/>
                <a:gd name="connsiteY9" fmla="*/ 189153 h 1758531"/>
                <a:gd name="connsiteX10" fmla="*/ 1198284 w 2421849"/>
                <a:gd name="connsiteY10" fmla="*/ 3802 h 1758531"/>
                <a:gd name="connsiteX11" fmla="*/ 355781 w 2421849"/>
                <a:gd name="connsiteY11" fmla="*/ 89495 h 1758531"/>
                <a:gd name="connsiteX0" fmla="*/ 355781 w 2320339"/>
                <a:gd name="connsiteY0" fmla="*/ 89495 h 1758531"/>
                <a:gd name="connsiteX1" fmla="*/ 1855 w 2320339"/>
                <a:gd name="connsiteY1" fmla="*/ 380596 h 1758531"/>
                <a:gd name="connsiteX2" fmla="*/ 230072 w 2320339"/>
                <a:gd name="connsiteY2" fmla="*/ 943720 h 1758531"/>
                <a:gd name="connsiteX3" fmla="*/ 526763 w 2320339"/>
                <a:gd name="connsiteY3" fmla="*/ 1147774 h 1758531"/>
                <a:gd name="connsiteX4" fmla="*/ 940830 w 2320339"/>
                <a:gd name="connsiteY4" fmla="*/ 1260745 h 1758531"/>
                <a:gd name="connsiteX5" fmla="*/ 1527659 w 2320339"/>
                <a:gd name="connsiteY5" fmla="*/ 1758461 h 1758531"/>
                <a:gd name="connsiteX6" fmla="*/ 1316877 w 2320339"/>
                <a:gd name="connsiteY6" fmla="*/ 1223675 h 1758531"/>
                <a:gd name="connsiteX7" fmla="*/ 1904762 w 2320339"/>
                <a:gd name="connsiteY7" fmla="*/ 1161815 h 1758531"/>
                <a:gd name="connsiteX8" fmla="*/ 2263185 w 2320339"/>
                <a:gd name="connsiteY8" fmla="*/ 816933 h 1758531"/>
                <a:gd name="connsiteX9" fmla="*/ 2164331 w 2320339"/>
                <a:gd name="connsiteY9" fmla="*/ 189153 h 1758531"/>
                <a:gd name="connsiteX10" fmla="*/ 1198284 w 2320339"/>
                <a:gd name="connsiteY10" fmla="*/ 3802 h 1758531"/>
                <a:gd name="connsiteX11" fmla="*/ 355781 w 2320339"/>
                <a:gd name="connsiteY11" fmla="*/ 89495 h 1758531"/>
                <a:gd name="connsiteX0" fmla="*/ 355781 w 2327527"/>
                <a:gd name="connsiteY0" fmla="*/ 89495 h 1758531"/>
                <a:gd name="connsiteX1" fmla="*/ 1855 w 2327527"/>
                <a:gd name="connsiteY1" fmla="*/ 380596 h 1758531"/>
                <a:gd name="connsiteX2" fmla="*/ 230072 w 2327527"/>
                <a:gd name="connsiteY2" fmla="*/ 943720 h 1758531"/>
                <a:gd name="connsiteX3" fmla="*/ 526763 w 2327527"/>
                <a:gd name="connsiteY3" fmla="*/ 1147774 h 1758531"/>
                <a:gd name="connsiteX4" fmla="*/ 940830 w 2327527"/>
                <a:gd name="connsiteY4" fmla="*/ 1260745 h 1758531"/>
                <a:gd name="connsiteX5" fmla="*/ 1527659 w 2327527"/>
                <a:gd name="connsiteY5" fmla="*/ 1758461 h 1758531"/>
                <a:gd name="connsiteX6" fmla="*/ 1316877 w 2327527"/>
                <a:gd name="connsiteY6" fmla="*/ 1223675 h 1758531"/>
                <a:gd name="connsiteX7" fmla="*/ 1791539 w 2327527"/>
                <a:gd name="connsiteY7" fmla="*/ 1204345 h 1758531"/>
                <a:gd name="connsiteX8" fmla="*/ 2263185 w 2327527"/>
                <a:gd name="connsiteY8" fmla="*/ 816933 h 1758531"/>
                <a:gd name="connsiteX9" fmla="*/ 2164331 w 2327527"/>
                <a:gd name="connsiteY9" fmla="*/ 189153 h 1758531"/>
                <a:gd name="connsiteX10" fmla="*/ 1198284 w 2327527"/>
                <a:gd name="connsiteY10" fmla="*/ 3802 h 1758531"/>
                <a:gd name="connsiteX11" fmla="*/ 355781 w 2327527"/>
                <a:gd name="connsiteY11" fmla="*/ 89495 h 1758531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147774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327527"/>
                <a:gd name="connsiteY0" fmla="*/ 89495 h 1758470"/>
                <a:gd name="connsiteX1" fmla="*/ 1855 w 2327527"/>
                <a:gd name="connsiteY1" fmla="*/ 380596 h 1758470"/>
                <a:gd name="connsiteX2" fmla="*/ 230072 w 2327527"/>
                <a:gd name="connsiteY2" fmla="*/ 943720 h 1758470"/>
                <a:gd name="connsiteX3" fmla="*/ 526763 w 2327527"/>
                <a:gd name="connsiteY3" fmla="*/ 1071220 h 1758470"/>
                <a:gd name="connsiteX4" fmla="*/ 982002 w 2327527"/>
                <a:gd name="connsiteY4" fmla="*/ 1209709 h 1758470"/>
                <a:gd name="connsiteX5" fmla="*/ 1527659 w 2327527"/>
                <a:gd name="connsiteY5" fmla="*/ 1758461 h 1758470"/>
                <a:gd name="connsiteX6" fmla="*/ 1316877 w 2327527"/>
                <a:gd name="connsiteY6" fmla="*/ 1223675 h 1758470"/>
                <a:gd name="connsiteX7" fmla="*/ 1791539 w 2327527"/>
                <a:gd name="connsiteY7" fmla="*/ 1204345 h 1758470"/>
                <a:gd name="connsiteX8" fmla="*/ 2263185 w 2327527"/>
                <a:gd name="connsiteY8" fmla="*/ 816933 h 1758470"/>
                <a:gd name="connsiteX9" fmla="*/ 2164331 w 2327527"/>
                <a:gd name="connsiteY9" fmla="*/ 189153 h 1758470"/>
                <a:gd name="connsiteX10" fmla="*/ 1198284 w 2327527"/>
                <a:gd name="connsiteY10" fmla="*/ 3802 h 1758470"/>
                <a:gd name="connsiteX11" fmla="*/ 355781 w 2327527"/>
                <a:gd name="connsiteY11" fmla="*/ 89495 h 1758470"/>
                <a:gd name="connsiteX0" fmla="*/ 355781 w 2273982"/>
                <a:gd name="connsiteY0" fmla="*/ 87332 h 1756307"/>
                <a:gd name="connsiteX1" fmla="*/ 1855 w 2273982"/>
                <a:gd name="connsiteY1" fmla="*/ 378433 h 1756307"/>
                <a:gd name="connsiteX2" fmla="*/ 230072 w 2273982"/>
                <a:gd name="connsiteY2" fmla="*/ 941557 h 1756307"/>
                <a:gd name="connsiteX3" fmla="*/ 526763 w 2273982"/>
                <a:gd name="connsiteY3" fmla="*/ 1069057 h 1756307"/>
                <a:gd name="connsiteX4" fmla="*/ 982002 w 2273982"/>
                <a:gd name="connsiteY4" fmla="*/ 1207546 h 1756307"/>
                <a:gd name="connsiteX5" fmla="*/ 1527659 w 2273982"/>
                <a:gd name="connsiteY5" fmla="*/ 1756298 h 1756307"/>
                <a:gd name="connsiteX6" fmla="*/ 1316877 w 2273982"/>
                <a:gd name="connsiteY6" fmla="*/ 1221512 h 1756307"/>
                <a:gd name="connsiteX7" fmla="*/ 1791539 w 2273982"/>
                <a:gd name="connsiteY7" fmla="*/ 1202182 h 1756307"/>
                <a:gd name="connsiteX8" fmla="*/ 2263185 w 2273982"/>
                <a:gd name="connsiteY8" fmla="*/ 814770 h 1756307"/>
                <a:gd name="connsiteX9" fmla="*/ 2009936 w 2273982"/>
                <a:gd name="connsiteY9" fmla="*/ 144460 h 1756307"/>
                <a:gd name="connsiteX10" fmla="*/ 1198284 w 2273982"/>
                <a:gd name="connsiteY10" fmla="*/ 1639 h 1756307"/>
                <a:gd name="connsiteX11" fmla="*/ 355781 w 2273982"/>
                <a:gd name="connsiteY11" fmla="*/ 87332 h 1756307"/>
                <a:gd name="connsiteX0" fmla="*/ 355781 w 2287848"/>
                <a:gd name="connsiteY0" fmla="*/ 87332 h 1756307"/>
                <a:gd name="connsiteX1" fmla="*/ 1855 w 2287848"/>
                <a:gd name="connsiteY1" fmla="*/ 378433 h 1756307"/>
                <a:gd name="connsiteX2" fmla="*/ 230072 w 2287848"/>
                <a:gd name="connsiteY2" fmla="*/ 941557 h 1756307"/>
                <a:gd name="connsiteX3" fmla="*/ 526763 w 2287848"/>
                <a:gd name="connsiteY3" fmla="*/ 1069057 h 1756307"/>
                <a:gd name="connsiteX4" fmla="*/ 982002 w 2287848"/>
                <a:gd name="connsiteY4" fmla="*/ 1207546 h 1756307"/>
                <a:gd name="connsiteX5" fmla="*/ 1527659 w 2287848"/>
                <a:gd name="connsiteY5" fmla="*/ 1756298 h 1756307"/>
                <a:gd name="connsiteX6" fmla="*/ 1316877 w 2287848"/>
                <a:gd name="connsiteY6" fmla="*/ 1221512 h 1756307"/>
                <a:gd name="connsiteX7" fmla="*/ 1791539 w 2287848"/>
                <a:gd name="connsiteY7" fmla="*/ 1202182 h 1756307"/>
                <a:gd name="connsiteX8" fmla="*/ 2263185 w 2287848"/>
                <a:gd name="connsiteY8" fmla="*/ 814770 h 1756307"/>
                <a:gd name="connsiteX9" fmla="*/ 2009936 w 2287848"/>
                <a:gd name="connsiteY9" fmla="*/ 144460 h 1756307"/>
                <a:gd name="connsiteX10" fmla="*/ 1198284 w 2287848"/>
                <a:gd name="connsiteY10" fmla="*/ 1639 h 1756307"/>
                <a:gd name="connsiteX11" fmla="*/ 355781 w 2287848"/>
                <a:gd name="connsiteY11" fmla="*/ 87332 h 1756307"/>
                <a:gd name="connsiteX0" fmla="*/ 355781 w 2209228"/>
                <a:gd name="connsiteY0" fmla="*/ 87332 h 1756307"/>
                <a:gd name="connsiteX1" fmla="*/ 1855 w 2209228"/>
                <a:gd name="connsiteY1" fmla="*/ 378433 h 1756307"/>
                <a:gd name="connsiteX2" fmla="*/ 230072 w 2209228"/>
                <a:gd name="connsiteY2" fmla="*/ 941557 h 1756307"/>
                <a:gd name="connsiteX3" fmla="*/ 526763 w 2209228"/>
                <a:gd name="connsiteY3" fmla="*/ 1069057 h 1756307"/>
                <a:gd name="connsiteX4" fmla="*/ 982002 w 2209228"/>
                <a:gd name="connsiteY4" fmla="*/ 1207546 h 1756307"/>
                <a:gd name="connsiteX5" fmla="*/ 1527659 w 2209228"/>
                <a:gd name="connsiteY5" fmla="*/ 1756298 h 1756307"/>
                <a:gd name="connsiteX6" fmla="*/ 1316877 w 2209228"/>
                <a:gd name="connsiteY6" fmla="*/ 1221512 h 1756307"/>
                <a:gd name="connsiteX7" fmla="*/ 1791539 w 2209228"/>
                <a:gd name="connsiteY7" fmla="*/ 1202182 h 1756307"/>
                <a:gd name="connsiteX8" fmla="*/ 2129376 w 2209228"/>
                <a:gd name="connsiteY8" fmla="*/ 823276 h 1756307"/>
                <a:gd name="connsiteX9" fmla="*/ 2009936 w 2209228"/>
                <a:gd name="connsiteY9" fmla="*/ 144460 h 1756307"/>
                <a:gd name="connsiteX10" fmla="*/ 1198284 w 2209228"/>
                <a:gd name="connsiteY10" fmla="*/ 1639 h 1756307"/>
                <a:gd name="connsiteX11" fmla="*/ 355781 w 2209228"/>
                <a:gd name="connsiteY11" fmla="*/ 87332 h 1756307"/>
                <a:gd name="connsiteX0" fmla="*/ 355781 w 2227713"/>
                <a:gd name="connsiteY0" fmla="*/ 87332 h 1756307"/>
                <a:gd name="connsiteX1" fmla="*/ 1855 w 2227713"/>
                <a:gd name="connsiteY1" fmla="*/ 378433 h 1756307"/>
                <a:gd name="connsiteX2" fmla="*/ 230072 w 2227713"/>
                <a:gd name="connsiteY2" fmla="*/ 941557 h 1756307"/>
                <a:gd name="connsiteX3" fmla="*/ 526763 w 2227713"/>
                <a:gd name="connsiteY3" fmla="*/ 1069057 h 1756307"/>
                <a:gd name="connsiteX4" fmla="*/ 982002 w 2227713"/>
                <a:gd name="connsiteY4" fmla="*/ 1207546 h 1756307"/>
                <a:gd name="connsiteX5" fmla="*/ 1527659 w 2227713"/>
                <a:gd name="connsiteY5" fmla="*/ 1756298 h 1756307"/>
                <a:gd name="connsiteX6" fmla="*/ 1316877 w 2227713"/>
                <a:gd name="connsiteY6" fmla="*/ 1221512 h 1756307"/>
                <a:gd name="connsiteX7" fmla="*/ 1791539 w 2227713"/>
                <a:gd name="connsiteY7" fmla="*/ 1202182 h 1756307"/>
                <a:gd name="connsiteX8" fmla="*/ 2129376 w 2227713"/>
                <a:gd name="connsiteY8" fmla="*/ 823276 h 1756307"/>
                <a:gd name="connsiteX9" fmla="*/ 2009936 w 2227713"/>
                <a:gd name="connsiteY9" fmla="*/ 144460 h 1756307"/>
                <a:gd name="connsiteX10" fmla="*/ 1198284 w 2227713"/>
                <a:gd name="connsiteY10" fmla="*/ 1639 h 1756307"/>
                <a:gd name="connsiteX11" fmla="*/ 355781 w 2227713"/>
                <a:gd name="connsiteY11" fmla="*/ 87332 h 1756307"/>
                <a:gd name="connsiteX0" fmla="*/ 355781 w 2249596"/>
                <a:gd name="connsiteY0" fmla="*/ 87332 h 1756307"/>
                <a:gd name="connsiteX1" fmla="*/ 1855 w 2249596"/>
                <a:gd name="connsiteY1" fmla="*/ 378433 h 1756307"/>
                <a:gd name="connsiteX2" fmla="*/ 230072 w 2249596"/>
                <a:gd name="connsiteY2" fmla="*/ 941557 h 1756307"/>
                <a:gd name="connsiteX3" fmla="*/ 526763 w 2249596"/>
                <a:gd name="connsiteY3" fmla="*/ 1069057 h 1756307"/>
                <a:gd name="connsiteX4" fmla="*/ 982002 w 2249596"/>
                <a:gd name="connsiteY4" fmla="*/ 1207546 h 1756307"/>
                <a:gd name="connsiteX5" fmla="*/ 1527659 w 2249596"/>
                <a:gd name="connsiteY5" fmla="*/ 1756298 h 1756307"/>
                <a:gd name="connsiteX6" fmla="*/ 1316877 w 2249596"/>
                <a:gd name="connsiteY6" fmla="*/ 1221512 h 1756307"/>
                <a:gd name="connsiteX7" fmla="*/ 1791539 w 2249596"/>
                <a:gd name="connsiteY7" fmla="*/ 1202182 h 1756307"/>
                <a:gd name="connsiteX8" fmla="*/ 2170548 w 2249596"/>
                <a:gd name="connsiteY8" fmla="*/ 840288 h 1756307"/>
                <a:gd name="connsiteX9" fmla="*/ 2009936 w 2249596"/>
                <a:gd name="connsiteY9" fmla="*/ 144460 h 1756307"/>
                <a:gd name="connsiteX10" fmla="*/ 1198284 w 2249596"/>
                <a:gd name="connsiteY10" fmla="*/ 1639 h 1756307"/>
                <a:gd name="connsiteX11" fmla="*/ 355781 w 2249596"/>
                <a:gd name="connsiteY11" fmla="*/ 87332 h 1756307"/>
                <a:gd name="connsiteX0" fmla="*/ 355781 w 2229138"/>
                <a:gd name="connsiteY0" fmla="*/ 88751 h 1757726"/>
                <a:gd name="connsiteX1" fmla="*/ 1855 w 2229138"/>
                <a:gd name="connsiteY1" fmla="*/ 379852 h 1757726"/>
                <a:gd name="connsiteX2" fmla="*/ 230072 w 2229138"/>
                <a:gd name="connsiteY2" fmla="*/ 942976 h 1757726"/>
                <a:gd name="connsiteX3" fmla="*/ 526763 w 2229138"/>
                <a:gd name="connsiteY3" fmla="*/ 1070476 h 1757726"/>
                <a:gd name="connsiteX4" fmla="*/ 982002 w 2229138"/>
                <a:gd name="connsiteY4" fmla="*/ 1208965 h 1757726"/>
                <a:gd name="connsiteX5" fmla="*/ 1527659 w 2229138"/>
                <a:gd name="connsiteY5" fmla="*/ 1757717 h 1757726"/>
                <a:gd name="connsiteX6" fmla="*/ 1316877 w 2229138"/>
                <a:gd name="connsiteY6" fmla="*/ 1222931 h 1757726"/>
                <a:gd name="connsiteX7" fmla="*/ 1791539 w 2229138"/>
                <a:gd name="connsiteY7" fmla="*/ 1203601 h 1757726"/>
                <a:gd name="connsiteX8" fmla="*/ 2170548 w 2229138"/>
                <a:gd name="connsiteY8" fmla="*/ 841707 h 1757726"/>
                <a:gd name="connsiteX9" fmla="*/ 2009936 w 2229138"/>
                <a:gd name="connsiteY9" fmla="*/ 111855 h 1757726"/>
                <a:gd name="connsiteX10" fmla="*/ 1198284 w 2229138"/>
                <a:gd name="connsiteY10" fmla="*/ 3058 h 1757726"/>
                <a:gd name="connsiteX11" fmla="*/ 355781 w 2229138"/>
                <a:gd name="connsiteY11" fmla="*/ 88751 h 1757726"/>
                <a:gd name="connsiteX0" fmla="*/ 355781 w 2229138"/>
                <a:gd name="connsiteY0" fmla="*/ 88751 h 1757784"/>
                <a:gd name="connsiteX1" fmla="*/ 1855 w 2229138"/>
                <a:gd name="connsiteY1" fmla="*/ 379852 h 1757784"/>
                <a:gd name="connsiteX2" fmla="*/ 230072 w 2229138"/>
                <a:gd name="connsiteY2" fmla="*/ 942976 h 1757784"/>
                <a:gd name="connsiteX3" fmla="*/ 526763 w 2229138"/>
                <a:gd name="connsiteY3" fmla="*/ 1070476 h 1757784"/>
                <a:gd name="connsiteX4" fmla="*/ 964248 w 2229138"/>
                <a:gd name="connsiteY4" fmla="*/ 1258581 h 1757784"/>
                <a:gd name="connsiteX5" fmla="*/ 1527659 w 2229138"/>
                <a:gd name="connsiteY5" fmla="*/ 1757717 h 1757784"/>
                <a:gd name="connsiteX6" fmla="*/ 1316877 w 2229138"/>
                <a:gd name="connsiteY6" fmla="*/ 1222931 h 1757784"/>
                <a:gd name="connsiteX7" fmla="*/ 1791539 w 2229138"/>
                <a:gd name="connsiteY7" fmla="*/ 1203601 h 1757784"/>
                <a:gd name="connsiteX8" fmla="*/ 2170548 w 2229138"/>
                <a:gd name="connsiteY8" fmla="*/ 841707 h 1757784"/>
                <a:gd name="connsiteX9" fmla="*/ 2009936 w 2229138"/>
                <a:gd name="connsiteY9" fmla="*/ 111855 h 1757784"/>
                <a:gd name="connsiteX10" fmla="*/ 1198284 w 2229138"/>
                <a:gd name="connsiteY10" fmla="*/ 3058 h 1757784"/>
                <a:gd name="connsiteX11" fmla="*/ 355781 w 2229138"/>
                <a:gd name="connsiteY11" fmla="*/ 88751 h 1757784"/>
                <a:gd name="connsiteX0" fmla="*/ 356052 w 2229409"/>
                <a:gd name="connsiteY0" fmla="*/ 88751 h 1757783"/>
                <a:gd name="connsiteX1" fmla="*/ 2126 w 2229409"/>
                <a:gd name="connsiteY1" fmla="*/ 379852 h 1757783"/>
                <a:gd name="connsiteX2" fmla="*/ 230343 w 2229409"/>
                <a:gd name="connsiteY2" fmla="*/ 942976 h 1757783"/>
                <a:gd name="connsiteX3" fmla="*/ 668803 w 2229409"/>
                <a:gd name="connsiteY3" fmla="*/ 1093451 h 1757783"/>
                <a:gd name="connsiteX4" fmla="*/ 964519 w 2229409"/>
                <a:gd name="connsiteY4" fmla="*/ 1258581 h 1757783"/>
                <a:gd name="connsiteX5" fmla="*/ 1527930 w 2229409"/>
                <a:gd name="connsiteY5" fmla="*/ 1757717 h 1757783"/>
                <a:gd name="connsiteX6" fmla="*/ 1317148 w 2229409"/>
                <a:gd name="connsiteY6" fmla="*/ 1222931 h 1757783"/>
                <a:gd name="connsiteX7" fmla="*/ 1791810 w 2229409"/>
                <a:gd name="connsiteY7" fmla="*/ 1203601 h 1757783"/>
                <a:gd name="connsiteX8" fmla="*/ 2170819 w 2229409"/>
                <a:gd name="connsiteY8" fmla="*/ 841707 h 1757783"/>
                <a:gd name="connsiteX9" fmla="*/ 2010207 w 2229409"/>
                <a:gd name="connsiteY9" fmla="*/ 111855 h 1757783"/>
                <a:gd name="connsiteX10" fmla="*/ 1198555 w 2229409"/>
                <a:gd name="connsiteY10" fmla="*/ 3058 h 1757783"/>
                <a:gd name="connsiteX11" fmla="*/ 356052 w 2229409"/>
                <a:gd name="connsiteY11" fmla="*/ 88751 h 1757783"/>
                <a:gd name="connsiteX0" fmla="*/ 356052 w 2220567"/>
                <a:gd name="connsiteY0" fmla="*/ 88751 h 1757783"/>
                <a:gd name="connsiteX1" fmla="*/ 2126 w 2220567"/>
                <a:gd name="connsiteY1" fmla="*/ 379852 h 1757783"/>
                <a:gd name="connsiteX2" fmla="*/ 230343 w 2220567"/>
                <a:gd name="connsiteY2" fmla="*/ 942976 h 1757783"/>
                <a:gd name="connsiteX3" fmla="*/ 668803 w 2220567"/>
                <a:gd name="connsiteY3" fmla="*/ 1093451 h 1757783"/>
                <a:gd name="connsiteX4" fmla="*/ 964519 w 2220567"/>
                <a:gd name="connsiteY4" fmla="*/ 1258581 h 1757783"/>
                <a:gd name="connsiteX5" fmla="*/ 1527930 w 2220567"/>
                <a:gd name="connsiteY5" fmla="*/ 1757717 h 1757783"/>
                <a:gd name="connsiteX6" fmla="*/ 1317148 w 2220567"/>
                <a:gd name="connsiteY6" fmla="*/ 1222931 h 1757783"/>
                <a:gd name="connsiteX7" fmla="*/ 1930899 w 2220567"/>
                <a:gd name="connsiteY7" fmla="*/ 1174884 h 1757783"/>
                <a:gd name="connsiteX8" fmla="*/ 2170819 w 2220567"/>
                <a:gd name="connsiteY8" fmla="*/ 841707 h 1757783"/>
                <a:gd name="connsiteX9" fmla="*/ 2010207 w 2220567"/>
                <a:gd name="connsiteY9" fmla="*/ 111855 h 1757783"/>
                <a:gd name="connsiteX10" fmla="*/ 1198555 w 2220567"/>
                <a:gd name="connsiteY10" fmla="*/ 3058 h 1757783"/>
                <a:gd name="connsiteX11" fmla="*/ 356052 w 2220567"/>
                <a:gd name="connsiteY11" fmla="*/ 88751 h 1757783"/>
                <a:gd name="connsiteX0" fmla="*/ 356052 w 2256406"/>
                <a:gd name="connsiteY0" fmla="*/ 88751 h 1757783"/>
                <a:gd name="connsiteX1" fmla="*/ 2126 w 2256406"/>
                <a:gd name="connsiteY1" fmla="*/ 379852 h 1757783"/>
                <a:gd name="connsiteX2" fmla="*/ 230343 w 2256406"/>
                <a:gd name="connsiteY2" fmla="*/ 942976 h 1757783"/>
                <a:gd name="connsiteX3" fmla="*/ 668803 w 2256406"/>
                <a:gd name="connsiteY3" fmla="*/ 1093451 h 1757783"/>
                <a:gd name="connsiteX4" fmla="*/ 964519 w 2256406"/>
                <a:gd name="connsiteY4" fmla="*/ 1258581 h 1757783"/>
                <a:gd name="connsiteX5" fmla="*/ 1527930 w 2256406"/>
                <a:gd name="connsiteY5" fmla="*/ 1757717 h 1757783"/>
                <a:gd name="connsiteX6" fmla="*/ 1317148 w 2256406"/>
                <a:gd name="connsiteY6" fmla="*/ 1222931 h 1757783"/>
                <a:gd name="connsiteX7" fmla="*/ 1930899 w 2256406"/>
                <a:gd name="connsiteY7" fmla="*/ 1174884 h 1757783"/>
                <a:gd name="connsiteX8" fmla="*/ 2233038 w 2256406"/>
                <a:gd name="connsiteY8" fmla="*/ 702338 h 1757783"/>
                <a:gd name="connsiteX9" fmla="*/ 2010207 w 2256406"/>
                <a:gd name="connsiteY9" fmla="*/ 111855 h 1757783"/>
                <a:gd name="connsiteX10" fmla="*/ 1198555 w 2256406"/>
                <a:gd name="connsiteY10" fmla="*/ 3058 h 1757783"/>
                <a:gd name="connsiteX11" fmla="*/ 356052 w 2256406"/>
                <a:gd name="connsiteY11" fmla="*/ 88751 h 1757783"/>
                <a:gd name="connsiteX0" fmla="*/ 356497 w 2256851"/>
                <a:gd name="connsiteY0" fmla="*/ 88751 h 1757784"/>
                <a:gd name="connsiteX1" fmla="*/ 2571 w 2256851"/>
                <a:gd name="connsiteY1" fmla="*/ 379852 h 1757784"/>
                <a:gd name="connsiteX2" fmla="*/ 230788 w 2256851"/>
                <a:gd name="connsiteY2" fmla="*/ 942976 h 1757784"/>
                <a:gd name="connsiteX3" fmla="*/ 838412 w 2256851"/>
                <a:gd name="connsiteY3" fmla="*/ 1053650 h 1757784"/>
                <a:gd name="connsiteX4" fmla="*/ 964964 w 2256851"/>
                <a:gd name="connsiteY4" fmla="*/ 1258581 h 1757784"/>
                <a:gd name="connsiteX5" fmla="*/ 1528375 w 2256851"/>
                <a:gd name="connsiteY5" fmla="*/ 1757717 h 1757784"/>
                <a:gd name="connsiteX6" fmla="*/ 1317593 w 2256851"/>
                <a:gd name="connsiteY6" fmla="*/ 1222931 h 1757784"/>
                <a:gd name="connsiteX7" fmla="*/ 1931344 w 2256851"/>
                <a:gd name="connsiteY7" fmla="*/ 1174884 h 1757784"/>
                <a:gd name="connsiteX8" fmla="*/ 2233483 w 2256851"/>
                <a:gd name="connsiteY8" fmla="*/ 702338 h 1757784"/>
                <a:gd name="connsiteX9" fmla="*/ 2010652 w 2256851"/>
                <a:gd name="connsiteY9" fmla="*/ 111855 h 1757784"/>
                <a:gd name="connsiteX10" fmla="*/ 1199000 w 2256851"/>
                <a:gd name="connsiteY10" fmla="*/ 3058 h 1757784"/>
                <a:gd name="connsiteX11" fmla="*/ 356497 w 2256851"/>
                <a:gd name="connsiteY11" fmla="*/ 88751 h 1757784"/>
                <a:gd name="connsiteX0" fmla="*/ 356497 w 2256851"/>
                <a:gd name="connsiteY0" fmla="*/ 88751 h 1758208"/>
                <a:gd name="connsiteX1" fmla="*/ 2571 w 2256851"/>
                <a:gd name="connsiteY1" fmla="*/ 379852 h 1758208"/>
                <a:gd name="connsiteX2" fmla="*/ 230788 w 2256851"/>
                <a:gd name="connsiteY2" fmla="*/ 942976 h 1758208"/>
                <a:gd name="connsiteX3" fmla="*/ 838412 w 2256851"/>
                <a:gd name="connsiteY3" fmla="*/ 1053650 h 1758208"/>
                <a:gd name="connsiteX4" fmla="*/ 1155699 w 2256851"/>
                <a:gd name="connsiteY4" fmla="*/ 1314112 h 1758208"/>
                <a:gd name="connsiteX5" fmla="*/ 1528375 w 2256851"/>
                <a:gd name="connsiteY5" fmla="*/ 1757717 h 1758208"/>
                <a:gd name="connsiteX6" fmla="*/ 1317593 w 2256851"/>
                <a:gd name="connsiteY6" fmla="*/ 1222931 h 1758208"/>
                <a:gd name="connsiteX7" fmla="*/ 1931344 w 2256851"/>
                <a:gd name="connsiteY7" fmla="*/ 1174884 h 1758208"/>
                <a:gd name="connsiteX8" fmla="*/ 2233483 w 2256851"/>
                <a:gd name="connsiteY8" fmla="*/ 702338 h 1758208"/>
                <a:gd name="connsiteX9" fmla="*/ 2010652 w 2256851"/>
                <a:gd name="connsiteY9" fmla="*/ 111855 h 1758208"/>
                <a:gd name="connsiteX10" fmla="*/ 1199000 w 2256851"/>
                <a:gd name="connsiteY10" fmla="*/ 3058 h 1758208"/>
                <a:gd name="connsiteX11" fmla="*/ 356497 w 2256851"/>
                <a:gd name="connsiteY11" fmla="*/ 88751 h 1758208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89994 h 1759451"/>
                <a:gd name="connsiteX1" fmla="*/ 2571 w 2257638"/>
                <a:gd name="connsiteY1" fmla="*/ 381095 h 1759451"/>
                <a:gd name="connsiteX2" fmla="*/ 230788 w 2257638"/>
                <a:gd name="connsiteY2" fmla="*/ 944219 h 1759451"/>
                <a:gd name="connsiteX3" fmla="*/ 838412 w 2257638"/>
                <a:gd name="connsiteY3" fmla="*/ 1054893 h 1759451"/>
                <a:gd name="connsiteX4" fmla="*/ 1155699 w 2257638"/>
                <a:gd name="connsiteY4" fmla="*/ 1315355 h 1759451"/>
                <a:gd name="connsiteX5" fmla="*/ 1528375 w 2257638"/>
                <a:gd name="connsiteY5" fmla="*/ 1758960 h 1759451"/>
                <a:gd name="connsiteX6" fmla="*/ 1317593 w 2257638"/>
                <a:gd name="connsiteY6" fmla="*/ 1224174 h 1759451"/>
                <a:gd name="connsiteX7" fmla="*/ 1931344 w 2257638"/>
                <a:gd name="connsiteY7" fmla="*/ 1176127 h 1759451"/>
                <a:gd name="connsiteX8" fmla="*/ 2233483 w 2257638"/>
                <a:gd name="connsiteY8" fmla="*/ 703581 h 1759451"/>
                <a:gd name="connsiteX9" fmla="*/ 2012541 w 2257638"/>
                <a:gd name="connsiteY9" fmla="*/ 198568 h 1759451"/>
                <a:gd name="connsiteX10" fmla="*/ 1199000 w 2257638"/>
                <a:gd name="connsiteY10" fmla="*/ 4301 h 1759451"/>
                <a:gd name="connsiteX11" fmla="*/ 356497 w 2257638"/>
                <a:gd name="connsiteY11" fmla="*/ 89994 h 1759451"/>
                <a:gd name="connsiteX0" fmla="*/ 356497 w 2257638"/>
                <a:gd name="connsiteY0" fmla="*/ 28097 h 1697554"/>
                <a:gd name="connsiteX1" fmla="*/ 2571 w 2257638"/>
                <a:gd name="connsiteY1" fmla="*/ 319198 h 1697554"/>
                <a:gd name="connsiteX2" fmla="*/ 230788 w 2257638"/>
                <a:gd name="connsiteY2" fmla="*/ 882322 h 1697554"/>
                <a:gd name="connsiteX3" fmla="*/ 838412 w 2257638"/>
                <a:gd name="connsiteY3" fmla="*/ 992996 h 1697554"/>
                <a:gd name="connsiteX4" fmla="*/ 1155699 w 2257638"/>
                <a:gd name="connsiteY4" fmla="*/ 1253458 h 1697554"/>
                <a:gd name="connsiteX5" fmla="*/ 1528375 w 2257638"/>
                <a:gd name="connsiteY5" fmla="*/ 1697063 h 1697554"/>
                <a:gd name="connsiteX6" fmla="*/ 1317593 w 2257638"/>
                <a:gd name="connsiteY6" fmla="*/ 1162277 h 1697554"/>
                <a:gd name="connsiteX7" fmla="*/ 1931344 w 2257638"/>
                <a:gd name="connsiteY7" fmla="*/ 1114230 h 1697554"/>
                <a:gd name="connsiteX8" fmla="*/ 2233483 w 2257638"/>
                <a:gd name="connsiteY8" fmla="*/ 641684 h 1697554"/>
                <a:gd name="connsiteX9" fmla="*/ 2012541 w 2257638"/>
                <a:gd name="connsiteY9" fmla="*/ 136671 h 1697554"/>
                <a:gd name="connsiteX10" fmla="*/ 1139337 w 2257638"/>
                <a:gd name="connsiteY10" fmla="*/ 23724 h 1697554"/>
                <a:gd name="connsiteX11" fmla="*/ 356497 w 2257638"/>
                <a:gd name="connsiteY11" fmla="*/ 28097 h 1697554"/>
                <a:gd name="connsiteX0" fmla="*/ 356497 w 2250885"/>
                <a:gd name="connsiteY0" fmla="*/ 28097 h 1697554"/>
                <a:gd name="connsiteX1" fmla="*/ 2571 w 2250885"/>
                <a:gd name="connsiteY1" fmla="*/ 319198 h 1697554"/>
                <a:gd name="connsiteX2" fmla="*/ 230788 w 2250885"/>
                <a:gd name="connsiteY2" fmla="*/ 882322 h 1697554"/>
                <a:gd name="connsiteX3" fmla="*/ 838412 w 2250885"/>
                <a:gd name="connsiteY3" fmla="*/ 992996 h 1697554"/>
                <a:gd name="connsiteX4" fmla="*/ 1155699 w 2250885"/>
                <a:gd name="connsiteY4" fmla="*/ 1253458 h 1697554"/>
                <a:gd name="connsiteX5" fmla="*/ 1528375 w 2250885"/>
                <a:gd name="connsiteY5" fmla="*/ 1697063 h 1697554"/>
                <a:gd name="connsiteX6" fmla="*/ 1317593 w 2250885"/>
                <a:gd name="connsiteY6" fmla="*/ 1162277 h 1697554"/>
                <a:gd name="connsiteX7" fmla="*/ 2025133 w 2250885"/>
                <a:gd name="connsiteY7" fmla="*/ 1001073 h 1697554"/>
                <a:gd name="connsiteX8" fmla="*/ 2233483 w 2250885"/>
                <a:gd name="connsiteY8" fmla="*/ 641684 h 1697554"/>
                <a:gd name="connsiteX9" fmla="*/ 2012541 w 2250885"/>
                <a:gd name="connsiteY9" fmla="*/ 136671 h 1697554"/>
                <a:gd name="connsiteX10" fmla="*/ 1139337 w 2250885"/>
                <a:gd name="connsiteY10" fmla="*/ 23724 h 1697554"/>
                <a:gd name="connsiteX11" fmla="*/ 356497 w 2250885"/>
                <a:gd name="connsiteY11" fmla="*/ 28097 h 1697554"/>
                <a:gd name="connsiteX0" fmla="*/ 356497 w 2250885"/>
                <a:gd name="connsiteY0" fmla="*/ 28097 h 1699249"/>
                <a:gd name="connsiteX1" fmla="*/ 2571 w 2250885"/>
                <a:gd name="connsiteY1" fmla="*/ 319198 h 1699249"/>
                <a:gd name="connsiteX2" fmla="*/ 230788 w 2250885"/>
                <a:gd name="connsiteY2" fmla="*/ 882322 h 1699249"/>
                <a:gd name="connsiteX3" fmla="*/ 838412 w 2250885"/>
                <a:gd name="connsiteY3" fmla="*/ 992996 h 1699249"/>
                <a:gd name="connsiteX4" fmla="*/ 1155699 w 2250885"/>
                <a:gd name="connsiteY4" fmla="*/ 1253458 h 1699249"/>
                <a:gd name="connsiteX5" fmla="*/ 1528375 w 2250885"/>
                <a:gd name="connsiteY5" fmla="*/ 1697063 h 1699249"/>
                <a:gd name="connsiteX6" fmla="*/ 1338732 w 2250885"/>
                <a:gd name="connsiteY6" fmla="*/ 1052757 h 1699249"/>
                <a:gd name="connsiteX7" fmla="*/ 2025133 w 2250885"/>
                <a:gd name="connsiteY7" fmla="*/ 1001073 h 1699249"/>
                <a:gd name="connsiteX8" fmla="*/ 2233483 w 2250885"/>
                <a:gd name="connsiteY8" fmla="*/ 641684 h 1699249"/>
                <a:gd name="connsiteX9" fmla="*/ 2012541 w 2250885"/>
                <a:gd name="connsiteY9" fmla="*/ 136671 h 1699249"/>
                <a:gd name="connsiteX10" fmla="*/ 1139337 w 2250885"/>
                <a:gd name="connsiteY10" fmla="*/ 23724 h 1699249"/>
                <a:gd name="connsiteX11" fmla="*/ 356497 w 2250885"/>
                <a:gd name="connsiteY11" fmla="*/ 28097 h 1699249"/>
                <a:gd name="connsiteX0" fmla="*/ 356497 w 2250885"/>
                <a:gd name="connsiteY0" fmla="*/ 28097 h 1699591"/>
                <a:gd name="connsiteX1" fmla="*/ 2571 w 2250885"/>
                <a:gd name="connsiteY1" fmla="*/ 319198 h 1699591"/>
                <a:gd name="connsiteX2" fmla="*/ 230788 w 2250885"/>
                <a:gd name="connsiteY2" fmla="*/ 882322 h 1699591"/>
                <a:gd name="connsiteX3" fmla="*/ 838412 w 2250885"/>
                <a:gd name="connsiteY3" fmla="*/ 992996 h 1699591"/>
                <a:gd name="connsiteX4" fmla="*/ 1155699 w 2250885"/>
                <a:gd name="connsiteY4" fmla="*/ 1253458 h 1699591"/>
                <a:gd name="connsiteX5" fmla="*/ 2001721 w 2250885"/>
                <a:gd name="connsiteY5" fmla="*/ 1697407 h 1699591"/>
                <a:gd name="connsiteX6" fmla="*/ 1338732 w 2250885"/>
                <a:gd name="connsiteY6" fmla="*/ 1052757 h 1699591"/>
                <a:gd name="connsiteX7" fmla="*/ 2025133 w 2250885"/>
                <a:gd name="connsiteY7" fmla="*/ 1001073 h 1699591"/>
                <a:gd name="connsiteX8" fmla="*/ 2233483 w 2250885"/>
                <a:gd name="connsiteY8" fmla="*/ 641684 h 1699591"/>
                <a:gd name="connsiteX9" fmla="*/ 2012541 w 2250885"/>
                <a:gd name="connsiteY9" fmla="*/ 136671 h 1699591"/>
                <a:gd name="connsiteX10" fmla="*/ 1139337 w 2250885"/>
                <a:gd name="connsiteY10" fmla="*/ 23724 h 1699591"/>
                <a:gd name="connsiteX11" fmla="*/ 356497 w 2250885"/>
                <a:gd name="connsiteY11" fmla="*/ 28097 h 1699591"/>
                <a:gd name="connsiteX0" fmla="*/ 356497 w 2250885"/>
                <a:gd name="connsiteY0" fmla="*/ 28097 h 1698131"/>
                <a:gd name="connsiteX1" fmla="*/ 2571 w 2250885"/>
                <a:gd name="connsiteY1" fmla="*/ 319198 h 1698131"/>
                <a:gd name="connsiteX2" fmla="*/ 230788 w 2250885"/>
                <a:gd name="connsiteY2" fmla="*/ 882322 h 1698131"/>
                <a:gd name="connsiteX3" fmla="*/ 838412 w 2250885"/>
                <a:gd name="connsiteY3" fmla="*/ 992996 h 1698131"/>
                <a:gd name="connsiteX4" fmla="*/ 1175687 w 2250885"/>
                <a:gd name="connsiteY4" fmla="*/ 1176298 h 1698131"/>
                <a:gd name="connsiteX5" fmla="*/ 2001721 w 2250885"/>
                <a:gd name="connsiteY5" fmla="*/ 1697407 h 1698131"/>
                <a:gd name="connsiteX6" fmla="*/ 1338732 w 2250885"/>
                <a:gd name="connsiteY6" fmla="*/ 1052757 h 1698131"/>
                <a:gd name="connsiteX7" fmla="*/ 2025133 w 2250885"/>
                <a:gd name="connsiteY7" fmla="*/ 1001073 h 1698131"/>
                <a:gd name="connsiteX8" fmla="*/ 2233483 w 2250885"/>
                <a:gd name="connsiteY8" fmla="*/ 641684 h 1698131"/>
                <a:gd name="connsiteX9" fmla="*/ 2012541 w 2250885"/>
                <a:gd name="connsiteY9" fmla="*/ 136671 h 1698131"/>
                <a:gd name="connsiteX10" fmla="*/ 1139337 w 2250885"/>
                <a:gd name="connsiteY10" fmla="*/ 23724 h 1698131"/>
                <a:gd name="connsiteX11" fmla="*/ 356497 w 2250885"/>
                <a:gd name="connsiteY11" fmla="*/ 28097 h 1698131"/>
                <a:gd name="connsiteX0" fmla="*/ 356497 w 2250885"/>
                <a:gd name="connsiteY0" fmla="*/ 28097 h 1707827"/>
                <a:gd name="connsiteX1" fmla="*/ 2571 w 2250885"/>
                <a:gd name="connsiteY1" fmla="*/ 319198 h 1707827"/>
                <a:gd name="connsiteX2" fmla="*/ 230788 w 2250885"/>
                <a:gd name="connsiteY2" fmla="*/ 882322 h 1707827"/>
                <a:gd name="connsiteX3" fmla="*/ 838412 w 2250885"/>
                <a:gd name="connsiteY3" fmla="*/ 992996 h 1707827"/>
                <a:gd name="connsiteX4" fmla="*/ 1175687 w 2250885"/>
                <a:gd name="connsiteY4" fmla="*/ 1176298 h 1707827"/>
                <a:gd name="connsiteX5" fmla="*/ 1717334 w 2250885"/>
                <a:gd name="connsiteY5" fmla="*/ 1707116 h 1707827"/>
                <a:gd name="connsiteX6" fmla="*/ 1338732 w 2250885"/>
                <a:gd name="connsiteY6" fmla="*/ 1052757 h 1707827"/>
                <a:gd name="connsiteX7" fmla="*/ 2025133 w 2250885"/>
                <a:gd name="connsiteY7" fmla="*/ 1001073 h 1707827"/>
                <a:gd name="connsiteX8" fmla="*/ 2233483 w 2250885"/>
                <a:gd name="connsiteY8" fmla="*/ 641684 h 1707827"/>
                <a:gd name="connsiteX9" fmla="*/ 2012541 w 2250885"/>
                <a:gd name="connsiteY9" fmla="*/ 136671 h 1707827"/>
                <a:gd name="connsiteX10" fmla="*/ 1139337 w 2250885"/>
                <a:gd name="connsiteY10" fmla="*/ 23724 h 1707827"/>
                <a:gd name="connsiteX11" fmla="*/ 356497 w 2250885"/>
                <a:gd name="connsiteY11" fmla="*/ 28097 h 1707827"/>
                <a:gd name="connsiteX0" fmla="*/ 356497 w 2250885"/>
                <a:gd name="connsiteY0" fmla="*/ 28097 h 1545725"/>
                <a:gd name="connsiteX1" fmla="*/ 2571 w 2250885"/>
                <a:gd name="connsiteY1" fmla="*/ 319198 h 1545725"/>
                <a:gd name="connsiteX2" fmla="*/ 230788 w 2250885"/>
                <a:gd name="connsiteY2" fmla="*/ 882322 h 1545725"/>
                <a:gd name="connsiteX3" fmla="*/ 838412 w 2250885"/>
                <a:gd name="connsiteY3" fmla="*/ 992996 h 1545725"/>
                <a:gd name="connsiteX4" fmla="*/ 1175687 w 2250885"/>
                <a:gd name="connsiteY4" fmla="*/ 1176298 h 1545725"/>
                <a:gd name="connsiteX5" fmla="*/ 1703065 w 2250885"/>
                <a:gd name="connsiteY5" fmla="*/ 1544706 h 1545725"/>
                <a:gd name="connsiteX6" fmla="*/ 1338732 w 2250885"/>
                <a:gd name="connsiteY6" fmla="*/ 1052757 h 1545725"/>
                <a:gd name="connsiteX7" fmla="*/ 2025133 w 2250885"/>
                <a:gd name="connsiteY7" fmla="*/ 1001073 h 1545725"/>
                <a:gd name="connsiteX8" fmla="*/ 2233483 w 2250885"/>
                <a:gd name="connsiteY8" fmla="*/ 641684 h 1545725"/>
                <a:gd name="connsiteX9" fmla="*/ 2012541 w 2250885"/>
                <a:gd name="connsiteY9" fmla="*/ 136671 h 1545725"/>
                <a:gd name="connsiteX10" fmla="*/ 1139337 w 2250885"/>
                <a:gd name="connsiteY10" fmla="*/ 23724 h 1545725"/>
                <a:gd name="connsiteX11" fmla="*/ 356497 w 2250885"/>
                <a:gd name="connsiteY11" fmla="*/ 28097 h 154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50885" h="1545725">
                  <a:moveTo>
                    <a:pt x="356497" y="28097"/>
                  </a:moveTo>
                  <a:cubicBezTo>
                    <a:pt x="167036" y="77343"/>
                    <a:pt x="23522" y="176827"/>
                    <a:pt x="2571" y="319198"/>
                  </a:cubicBezTo>
                  <a:cubicBezTo>
                    <a:pt x="-18380" y="461569"/>
                    <a:pt x="91481" y="770022"/>
                    <a:pt x="230788" y="882322"/>
                  </a:cubicBezTo>
                  <a:cubicBezTo>
                    <a:pt x="370095" y="994622"/>
                    <a:pt x="680929" y="944000"/>
                    <a:pt x="838412" y="992996"/>
                  </a:cubicBezTo>
                  <a:cubicBezTo>
                    <a:pt x="995895" y="1041992"/>
                    <a:pt x="1031578" y="1084346"/>
                    <a:pt x="1175687" y="1176298"/>
                  </a:cubicBezTo>
                  <a:cubicBezTo>
                    <a:pt x="1319796" y="1268250"/>
                    <a:pt x="1675891" y="1565296"/>
                    <a:pt x="1703065" y="1544706"/>
                  </a:cubicBezTo>
                  <a:cubicBezTo>
                    <a:pt x="1730239" y="1524116"/>
                    <a:pt x="1285054" y="1143363"/>
                    <a:pt x="1338732" y="1052757"/>
                  </a:cubicBezTo>
                  <a:cubicBezTo>
                    <a:pt x="1392410" y="962151"/>
                    <a:pt x="1876008" y="1069585"/>
                    <a:pt x="2025133" y="1001073"/>
                  </a:cubicBezTo>
                  <a:cubicBezTo>
                    <a:pt x="2174258" y="932561"/>
                    <a:pt x="2235582" y="785751"/>
                    <a:pt x="2233483" y="641684"/>
                  </a:cubicBezTo>
                  <a:cubicBezTo>
                    <a:pt x="2231384" y="497617"/>
                    <a:pt x="2346135" y="318976"/>
                    <a:pt x="2012541" y="136671"/>
                  </a:cubicBezTo>
                  <a:cubicBezTo>
                    <a:pt x="1675070" y="24555"/>
                    <a:pt x="1415344" y="41820"/>
                    <a:pt x="1139337" y="23724"/>
                  </a:cubicBezTo>
                  <a:cubicBezTo>
                    <a:pt x="863330" y="5628"/>
                    <a:pt x="545958" y="-21149"/>
                    <a:pt x="356497" y="28097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ea typeface="微軟正黑體" panose="020B0604030504040204" pitchFamily="34" charset="-12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065797" y="3664783"/>
              <a:ext cx="1599996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14350" indent="-514350" algn="ctr">
                <a:spcBef>
                  <a:spcPct val="50000"/>
                </a:spcBef>
                <a:defRPr/>
              </a:pPr>
              <a:r>
                <a:rPr lang="zh-HK" altLang="en-US" sz="1350" b="1" spc="300" dirty="0">
                  <a:solidFill>
                    <a:srgbClr val="44546A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我</a:t>
              </a:r>
              <a:r>
                <a:rPr lang="zh-TW" altLang="zh-HK" sz="1350" b="1" spc="3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一</a:t>
              </a:r>
              <a:r>
                <a:rPr lang="zh-TW" altLang="en-US" sz="1350" b="1" spc="300" dirty="0">
                  <a:solidFill>
                    <a:srgbClr val="44546A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學</a:t>
              </a:r>
              <a:r>
                <a:rPr lang="zh-TW" altLang="zh-HK" sz="1350" b="1" spc="300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就</a:t>
              </a:r>
              <a:r>
                <a:rPr lang="zh-TW" altLang="en-US" sz="1350" b="1" spc="300" dirty="0" smtClean="0">
                  <a:solidFill>
                    <a:srgbClr val="44546A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識。</a:t>
              </a:r>
              <a:endParaRPr lang="zh-TW" altLang="en-US" sz="1350" b="1" spc="300" dirty="0">
                <a:solidFill>
                  <a:srgbClr val="44546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534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5D0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5050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FF5050"/>
                </a:solidFill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FF5050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51920" y="3491146"/>
            <a:ext cx="2065052" cy="330302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5050"/>
                </a:solidFill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FF5050"/>
                </a:solidFill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FF5050"/>
                </a:solidFill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FF5050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5050"/>
                </a:solidFill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例子</a:t>
            </a:r>
            <a:endParaRPr lang="en-US" altLang="zh-TW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FF5050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51346" y="3497478"/>
            <a:ext cx="1271054" cy="260274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FF5050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FF5050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32175" y="3497479"/>
            <a:ext cx="894989" cy="2256728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5050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5050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圓角矩形 14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0" name="手繪多邊形 14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1" name="手繪多邊形 15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2" name="圓角矩形 15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3" name="手繪多邊形 152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4" name="圓角矩形 153"/>
          <p:cNvSpPr/>
          <p:nvPr/>
        </p:nvSpPr>
        <p:spPr>
          <a:xfrm>
            <a:off x="2934879" y="3465745"/>
            <a:ext cx="429267" cy="1768743"/>
          </a:xfrm>
          <a:prstGeom prst="roundRect">
            <a:avLst/>
          </a:prstGeom>
          <a:noFill/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7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HK" altLang="en-US" sz="23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2300" b="1" spc="300" dirty="0" smtClean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FF505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58" name="圖片 15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53" y="917458"/>
            <a:ext cx="684286" cy="641685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0"/>
            <a:ext cx="930267" cy="1256018"/>
          </a:xfrm>
          <a:prstGeom prst="rect">
            <a:avLst/>
          </a:prstGeom>
        </p:spPr>
      </p:pic>
      <p:pic>
        <p:nvPicPr>
          <p:cNvPr id="160" name="圖片 1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3"/>
            <a:ext cx="768489" cy="1641914"/>
          </a:xfrm>
          <a:prstGeom prst="rect">
            <a:avLst/>
          </a:prstGeom>
        </p:spPr>
      </p:pic>
      <p:pic>
        <p:nvPicPr>
          <p:cNvPr id="161" name="圖片 16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11518"/>
            <a:ext cx="1425001" cy="1555625"/>
          </a:xfrm>
          <a:prstGeom prst="rect">
            <a:avLst/>
          </a:prstGeom>
        </p:spPr>
      </p:pic>
      <p:grpSp>
        <p:nvGrpSpPr>
          <p:cNvPr id="167" name="群組 166"/>
          <p:cNvGrpSpPr/>
          <p:nvPr/>
        </p:nvGrpSpPr>
        <p:grpSpPr>
          <a:xfrm>
            <a:off x="3495750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8" name="群組 167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70" name="群組 169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72" name="群組 171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74" name="圓角化同側角落矩形 173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5" name="圓角化同側角落矩形 174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6" name="群組 175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7" name="圓角化同側角落矩形 176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8" name="圓角化同側角落矩形 177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73" name="弧形 172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71" name="圓角化同側角落矩形 170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9" name="圓角矩形 168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9" name="圓角化同側角落矩形 178"/>
          <p:cNvSpPr/>
          <p:nvPr/>
        </p:nvSpPr>
        <p:spPr>
          <a:xfrm>
            <a:off x="4045062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0" name="群組 179"/>
          <p:cNvGrpSpPr/>
          <p:nvPr/>
        </p:nvGrpSpPr>
        <p:grpSpPr>
          <a:xfrm>
            <a:off x="4642663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1" name="圓角化同側角落矩形 180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2" name="圓角化同側角落矩形 181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3" name="弧形 182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4" name="手繪多邊形 183"/>
          <p:cNvSpPr/>
          <p:nvPr/>
        </p:nvSpPr>
        <p:spPr>
          <a:xfrm rot="5400000">
            <a:off x="4462612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圓角矩形 184"/>
          <p:cNvSpPr/>
          <p:nvPr/>
        </p:nvSpPr>
        <p:spPr>
          <a:xfrm>
            <a:off x="4081247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6" name="圓角矩形 185"/>
          <p:cNvSpPr/>
          <p:nvPr/>
        </p:nvSpPr>
        <p:spPr>
          <a:xfrm>
            <a:off x="4266436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7" name="圓角矩形 186"/>
          <p:cNvSpPr/>
          <p:nvPr/>
        </p:nvSpPr>
        <p:spPr>
          <a:xfrm>
            <a:off x="4143157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8" name="圓角矩形 187"/>
          <p:cNvSpPr/>
          <p:nvPr/>
        </p:nvSpPr>
        <p:spPr>
          <a:xfrm>
            <a:off x="4563228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9" name="手繪多邊形 188"/>
          <p:cNvSpPr/>
          <p:nvPr/>
        </p:nvSpPr>
        <p:spPr>
          <a:xfrm>
            <a:off x="4029541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0" name="群組 189"/>
          <p:cNvGrpSpPr/>
          <p:nvPr/>
        </p:nvGrpSpPr>
        <p:grpSpPr>
          <a:xfrm>
            <a:off x="4561364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91" name="手繪多邊形 190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2" name="弧形 191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3" name="弧形 192"/>
          <p:cNvSpPr/>
          <p:nvPr/>
        </p:nvSpPr>
        <p:spPr>
          <a:xfrm rot="16495338">
            <a:off x="4134376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4" name="弧形 193"/>
          <p:cNvSpPr/>
          <p:nvPr/>
        </p:nvSpPr>
        <p:spPr>
          <a:xfrm rot="13638684">
            <a:off x="4300583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5" name="弧形 194"/>
          <p:cNvSpPr/>
          <p:nvPr/>
        </p:nvSpPr>
        <p:spPr>
          <a:xfrm rot="6626464">
            <a:off x="4365582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6" name="弧形 195"/>
          <p:cNvSpPr/>
          <p:nvPr/>
        </p:nvSpPr>
        <p:spPr>
          <a:xfrm rot="20119542">
            <a:off x="4365583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7" name="群組 196"/>
          <p:cNvGrpSpPr/>
          <p:nvPr/>
        </p:nvGrpSpPr>
        <p:grpSpPr>
          <a:xfrm>
            <a:off x="4392829" y="4908812"/>
            <a:ext cx="181452" cy="184166"/>
            <a:chOff x="2759304" y="2122198"/>
            <a:chExt cx="181452" cy="184166"/>
          </a:xfrm>
        </p:grpSpPr>
        <p:sp>
          <p:nvSpPr>
            <p:cNvPr id="198" name="橢圓 197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弧形 198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0" name="弧形 199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1" name="弧形 200"/>
          <p:cNvSpPr/>
          <p:nvPr/>
        </p:nvSpPr>
        <p:spPr>
          <a:xfrm rot="20119542">
            <a:off x="4127712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02" name="群組 201"/>
          <p:cNvGrpSpPr/>
          <p:nvPr/>
        </p:nvGrpSpPr>
        <p:grpSpPr>
          <a:xfrm>
            <a:off x="4154242" y="4895278"/>
            <a:ext cx="181452" cy="184166"/>
            <a:chOff x="2759304" y="2122198"/>
            <a:chExt cx="181452" cy="184166"/>
          </a:xfrm>
        </p:grpSpPr>
        <p:sp>
          <p:nvSpPr>
            <p:cNvPr id="203" name="橢圓 202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4" name="弧形 203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5" name="弧形 204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6" name="弧形 205"/>
          <p:cNvSpPr/>
          <p:nvPr/>
        </p:nvSpPr>
        <p:spPr>
          <a:xfrm rot="5704529">
            <a:off x="4203439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07" name="圖片 20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248" y="230189"/>
            <a:ext cx="623133" cy="1634449"/>
          </a:xfrm>
          <a:prstGeom prst="rect">
            <a:avLst/>
          </a:prstGeom>
        </p:spPr>
      </p:pic>
      <p:sp>
        <p:nvSpPr>
          <p:cNvPr id="208" name="流程圖: 程序 207">
            <a:hlinkClick r:id="rId7" action="ppaction://hlinksldjump"/>
          </p:cNvPr>
          <p:cNvSpPr/>
          <p:nvPr/>
        </p:nvSpPr>
        <p:spPr>
          <a:xfrm>
            <a:off x="1644955" y="3930248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8" action="ppaction://hlinksldjump"/>
          </p:cNvPr>
          <p:cNvSpPr/>
          <p:nvPr/>
        </p:nvSpPr>
        <p:spPr>
          <a:xfrm>
            <a:off x="2127259" y="3944306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9" action="ppaction://hlinksldjump"/>
          </p:cNvPr>
          <p:cNvSpPr/>
          <p:nvPr/>
        </p:nvSpPr>
        <p:spPr>
          <a:xfrm>
            <a:off x="2601118" y="3951618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0" action="ppaction://hlinksldjump"/>
          </p:cNvPr>
          <p:cNvSpPr/>
          <p:nvPr/>
        </p:nvSpPr>
        <p:spPr>
          <a:xfrm>
            <a:off x="3026110" y="3954775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流程圖: 程序 211">
            <a:hlinkClick r:id="rId11" action="ppaction://hlinksldjump"/>
          </p:cNvPr>
          <p:cNvSpPr/>
          <p:nvPr/>
        </p:nvSpPr>
        <p:spPr>
          <a:xfrm>
            <a:off x="4228582" y="3854704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3" name="流程圖: 程序 212">
            <a:hlinkClick r:id="rId12" action="ppaction://hlinksldjump"/>
          </p:cNvPr>
          <p:cNvSpPr/>
          <p:nvPr/>
        </p:nvSpPr>
        <p:spPr>
          <a:xfrm>
            <a:off x="4565969" y="3860588"/>
            <a:ext cx="261053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4" name="流程圖: 程序 213">
            <a:hlinkClick r:id="rId13" action="ppaction://hlinksldjump"/>
          </p:cNvPr>
          <p:cNvSpPr/>
          <p:nvPr/>
        </p:nvSpPr>
        <p:spPr>
          <a:xfrm>
            <a:off x="4920473" y="3865920"/>
            <a:ext cx="250009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5" name="流程圖: 程序 214">
            <a:hlinkClick r:id="rId14" action="ppaction://hlinksldjump"/>
          </p:cNvPr>
          <p:cNvSpPr/>
          <p:nvPr/>
        </p:nvSpPr>
        <p:spPr>
          <a:xfrm>
            <a:off x="6173344" y="3831518"/>
            <a:ext cx="250009" cy="4657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6" name="流程圖: 程序 215">
            <a:hlinkClick r:id="rId15" action="ppaction://hlinksldjump"/>
          </p:cNvPr>
          <p:cNvSpPr/>
          <p:nvPr/>
        </p:nvSpPr>
        <p:spPr>
          <a:xfrm>
            <a:off x="6522101" y="3829703"/>
            <a:ext cx="246948" cy="169984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7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9697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7 L -0.01076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4" grpId="0" animBg="1"/>
      <p:bldP spid="157" grpId="0"/>
      <p:bldP spid="179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3" grpId="0" animBg="1"/>
      <p:bldP spid="194" grpId="0" animBg="1"/>
      <p:bldP spid="195" grpId="0" animBg="1"/>
      <p:bldP spid="196" grpId="0" animBg="1"/>
      <p:bldP spid="201" grpId="0" animBg="1"/>
      <p:bldP spid="206" grpId="0" animBg="1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2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群組 12"/>
          <p:cNvGrpSpPr/>
          <p:nvPr/>
        </p:nvGrpSpPr>
        <p:grpSpPr>
          <a:xfrm>
            <a:off x="781748" y="1261637"/>
            <a:ext cx="1991378" cy="2048093"/>
            <a:chOff x="3003688" y="510518"/>
            <a:chExt cx="1991378" cy="2048093"/>
          </a:xfrm>
        </p:grpSpPr>
        <p:sp>
          <p:nvSpPr>
            <p:cNvPr id="14" name="剪去同側角落矩形 13"/>
            <p:cNvSpPr/>
            <p:nvPr/>
          </p:nvSpPr>
          <p:spPr>
            <a:xfrm>
              <a:off x="3003688" y="510518"/>
              <a:ext cx="1991378" cy="2048093"/>
            </a:xfrm>
            <a:prstGeom prst="snip2SameRect">
              <a:avLst/>
            </a:prstGeom>
            <a:gradFill flip="none" rotWithShape="1">
              <a:gsLst>
                <a:gs pos="98000">
                  <a:srgbClr val="552579"/>
                </a:gs>
                <a:gs pos="22000">
                  <a:srgbClr val="C191C9"/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圓角矩形 14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519919" y="631649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b="1" dirty="0">
                  <a:solidFill>
                    <a:srgbClr val="552579"/>
                  </a:solidFill>
                  <a:latin typeface="思源宋體 TW" panose="02020400000000000000" pitchFamily="18" charset="-120"/>
                  <a:ea typeface="思源宋體 TW" panose="02020400000000000000" pitchFamily="18" charset="-120"/>
                </a:rPr>
                <a:t>中</a:t>
              </a:r>
              <a:r>
                <a:rPr lang="zh-TW" altLang="en-US" sz="2000" b="1" dirty="0" smtClean="0">
                  <a:solidFill>
                    <a:srgbClr val="552579"/>
                  </a:solidFill>
                  <a:latin typeface="思源宋體 TW" panose="02020400000000000000" pitchFamily="18" charset="-120"/>
                  <a:ea typeface="思源宋體 TW" panose="02020400000000000000" pitchFamily="18" charset="-120"/>
                </a:rPr>
                <a:t>文</a:t>
              </a:r>
              <a:r>
                <a:rPr lang="zh-HK" altLang="en-US" sz="2000" b="1" dirty="0" smtClean="0">
                  <a:solidFill>
                    <a:srgbClr val="552579"/>
                  </a:solidFill>
                  <a:latin typeface="思源宋體 TW" panose="02020400000000000000" pitchFamily="18" charset="-120"/>
                  <a:ea typeface="思源宋體 TW" panose="02020400000000000000" pitchFamily="18" charset="-120"/>
                </a:rPr>
                <a:t>科</a:t>
              </a:r>
              <a:endParaRPr lang="en-US" altLang="zh-TW" sz="2000" b="1" dirty="0">
                <a:solidFill>
                  <a:srgbClr val="552579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0" y="2046480"/>
            <a:ext cx="8148917" cy="2213010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矩形 17"/>
          <p:cNvSpPr/>
          <p:nvPr/>
        </p:nvSpPr>
        <p:spPr>
          <a:xfrm>
            <a:off x="2990219" y="4358763"/>
            <a:ext cx="3134416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en-US" altLang="zh-TW" sz="1600" b="1" dirty="0" smtClean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《</a:t>
            </a:r>
            <a:r>
              <a:rPr lang="zh-TW" altLang="en-US" sz="1600" b="1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風雪</a:t>
            </a:r>
            <a:r>
              <a:rPr lang="zh-TW" altLang="en-US" sz="1600" b="1" dirty="0" smtClean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中的</a:t>
            </a:r>
            <a:r>
              <a:rPr lang="zh-TW" altLang="en-US" sz="1600" b="1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北</a:t>
            </a:r>
            <a:r>
              <a:rPr lang="zh-TW" altLang="en-US" sz="1600" b="1" dirty="0" smtClean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平</a:t>
            </a:r>
            <a:r>
              <a:rPr lang="en-US" altLang="zh-TW" sz="1600" b="1" dirty="0" smtClean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》</a:t>
            </a:r>
            <a:r>
              <a:rPr lang="en-US" altLang="zh-TW" sz="1600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——</a:t>
            </a:r>
            <a:r>
              <a:rPr lang="zh-TW" altLang="en-US" sz="1600" b="1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金兆梓</a:t>
            </a:r>
            <a:endParaRPr lang="en-US" altLang="zh-TW" sz="1600" b="1" dirty="0">
              <a:solidFill>
                <a:srgbClr val="7030A0"/>
              </a:solidFill>
              <a:latin typeface="思源宋體 TW" panose="02020400000000000000" pitchFamily="18" charset="-120"/>
              <a:ea typeface="思源宋體 TW" panose="02020400000000000000" pitchFamily="18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28319" y="2433125"/>
            <a:ext cx="4410301" cy="41242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  <a:buClr>
                <a:srgbClr val="FE8637"/>
              </a:buClr>
              <a:tabLst>
                <a:tab pos="273050" algn="l"/>
              </a:tabLst>
            </a:pP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當晚我因</a:t>
            </a:r>
            <a:r>
              <a:rPr lang="zh-TW" altLang="en-US" sz="1600" b="1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和風奮鬥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之餘，疲乏已極，</a:t>
            </a:r>
            <a:r>
              <a:rPr lang="zh-TW" altLang="en-US" sz="1600" b="1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倒頭</a:t>
            </a:r>
            <a:r>
              <a:rPr lang="zh-TW" altLang="en-US" sz="1600" b="1" u="sng" dirty="0">
                <a:solidFill>
                  <a:srgbClr val="FF000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便</a:t>
            </a:r>
            <a:r>
              <a:rPr lang="zh-TW" altLang="en-US" sz="1600" b="1" dirty="0" smtClean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睡</a:t>
            </a: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。</a:t>
            </a:r>
            <a:endParaRPr lang="zh-TW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宋體 TW" panose="02020400000000000000" pitchFamily="18" charset="-120"/>
              <a:ea typeface="思源宋體 TW" panose="02020400000000000000" pitchFamily="18" charset="-12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6" name="圓角化單一角落矩形 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5050"/>
                  </a:solidFill>
                  <a:ea typeface="微軟正黑體"/>
                </a:rPr>
                <a:t>學科例子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10" name="直線接點 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 Box 7">
            <a:extLst>
              <a:ext uri="{FF2B5EF4-FFF2-40B4-BE49-F238E27FC236}">
                <a16:creationId xmlns:a16="http://schemas.microsoft.com/office/drawing/2014/main" id="{EE5B15DE-B596-4CE1-86A6-6B12F771B8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7230" y="4945892"/>
            <a:ext cx="388920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和風奮鬥</a:t>
            </a:r>
            <a:r>
              <a:rPr lang="en-US" altLang="zh-TW" sz="1600" b="1" spc="300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</a:t>
            </a:r>
            <a:r>
              <a:rPr lang="zh-TW" altLang="en-US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倒頭睡</a:t>
            </a:r>
            <a:r>
              <a:rPr lang="en-US" altLang="zh-TW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覺</a:t>
            </a:r>
            <a:r>
              <a:rPr lang="en-US" altLang="zh-TW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1600" b="1" spc="3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24635" y="4358763"/>
            <a:ext cx="96372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  <a:buClrTx/>
              <a:buSzTx/>
              <a:buNone/>
            </a:pPr>
            <a:r>
              <a:rPr lang="en-US" altLang="zh-TW" sz="13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(</a:t>
            </a:r>
            <a:r>
              <a:rPr lang="zh-TW" altLang="en-US" sz="13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事理</a:t>
            </a:r>
            <a:r>
              <a:rPr lang="zh-HK" altLang="en-US" sz="13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承接</a:t>
            </a:r>
            <a:r>
              <a:rPr lang="en-US" altLang="zh-TW" sz="13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)</a:t>
            </a:r>
            <a:endParaRPr lang="zh-TW" altLang="en-US" sz="13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3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3134816" y="4883422"/>
            <a:ext cx="3305741" cy="470885"/>
          </a:xfrm>
          <a:prstGeom prst="snip1Rect">
            <a:avLst/>
          </a:prstGeom>
          <a:noFill/>
          <a:ln w="12700">
            <a:solidFill>
              <a:srgbClr val="C191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4" name="圖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635" y="4714519"/>
            <a:ext cx="791547" cy="669200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24</a:t>
            </a:fld>
            <a:endParaRPr lang="zh-HK" altLang="en-US" dirty="0"/>
          </a:p>
        </p:txBody>
      </p:sp>
      <p:sp>
        <p:nvSpPr>
          <p:cNvPr id="22" name="手繪多邊形 2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294812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1" grpId="0"/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群組 12"/>
          <p:cNvGrpSpPr/>
          <p:nvPr/>
        </p:nvGrpSpPr>
        <p:grpSpPr>
          <a:xfrm>
            <a:off x="781748" y="1261637"/>
            <a:ext cx="1991378" cy="2473090"/>
            <a:chOff x="3003688" y="510518"/>
            <a:chExt cx="1991378" cy="2473090"/>
          </a:xfrm>
        </p:grpSpPr>
        <p:sp>
          <p:nvSpPr>
            <p:cNvPr id="14" name="剪去同側角落矩形 13"/>
            <p:cNvSpPr/>
            <p:nvPr/>
          </p:nvSpPr>
          <p:spPr>
            <a:xfrm>
              <a:off x="3003688" y="510518"/>
              <a:ext cx="1991378" cy="2473090"/>
            </a:xfrm>
            <a:prstGeom prst="snip2SameRect">
              <a:avLst/>
            </a:prstGeom>
            <a:gradFill flip="none" rotWithShape="1">
              <a:gsLst>
                <a:gs pos="98000">
                  <a:srgbClr val="552579"/>
                </a:gs>
                <a:gs pos="22000">
                  <a:srgbClr val="C191C9"/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圓角矩形 14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519919" y="631649"/>
              <a:ext cx="95891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b="1" dirty="0" smtClean="0">
                  <a:solidFill>
                    <a:srgbClr val="552579"/>
                  </a:solidFill>
                  <a:latin typeface="思源宋體 TW" panose="02020400000000000000" pitchFamily="18" charset="-120"/>
                  <a:ea typeface="思源宋體 TW" panose="02020400000000000000" pitchFamily="18" charset="-120"/>
                </a:rPr>
                <a:t>中文</a:t>
              </a:r>
              <a:r>
                <a:rPr lang="zh-HK" altLang="en-US" sz="2000" b="1" dirty="0" smtClean="0">
                  <a:solidFill>
                    <a:srgbClr val="552579"/>
                  </a:solidFill>
                  <a:latin typeface="思源宋體 TW" panose="02020400000000000000" pitchFamily="18" charset="-120"/>
                  <a:ea typeface="思源宋體 TW" panose="02020400000000000000" pitchFamily="18" charset="-120"/>
                </a:rPr>
                <a:t>科</a:t>
              </a:r>
              <a:endParaRPr lang="en-US" altLang="zh-TW" sz="2000" b="1" dirty="0">
                <a:solidFill>
                  <a:srgbClr val="552579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0" y="2046478"/>
            <a:ext cx="8148917" cy="2590501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矩形 17"/>
          <p:cNvSpPr/>
          <p:nvPr/>
        </p:nvSpPr>
        <p:spPr>
          <a:xfrm>
            <a:off x="2773126" y="4747059"/>
            <a:ext cx="3134416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en-US" altLang="zh-TW" sz="1600" b="1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《</a:t>
            </a:r>
            <a:r>
              <a:rPr lang="zh-TW" altLang="en-US" sz="1600" b="1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水的</a:t>
            </a:r>
            <a:r>
              <a:rPr lang="zh-TW" altLang="en-US" sz="1600" b="1" dirty="0" smtClean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希望</a:t>
            </a:r>
            <a:r>
              <a:rPr lang="en-US" altLang="zh-TW" sz="1600" b="1" dirty="0" smtClean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》</a:t>
            </a:r>
            <a:r>
              <a:rPr lang="en-US" altLang="zh-TW" sz="1600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——</a:t>
            </a:r>
            <a:r>
              <a:rPr lang="zh-TW" altLang="en-US" sz="1600" b="1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呂夢</a:t>
            </a:r>
            <a:r>
              <a:rPr lang="zh-TW" altLang="en-US" sz="1600" b="1" dirty="0" smtClean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周</a:t>
            </a:r>
            <a:endParaRPr lang="en-US" altLang="zh-TW" sz="1600" b="1" dirty="0">
              <a:solidFill>
                <a:srgbClr val="7030A0"/>
              </a:solidFill>
              <a:latin typeface="思源宋體 TW" panose="02020400000000000000" pitchFamily="18" charset="-120"/>
              <a:ea typeface="思源宋體 TW" panose="02020400000000000000" pitchFamily="18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96131" y="2434282"/>
            <a:ext cx="4410301" cy="118083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  <a:buClr>
                <a:srgbClr val="FE8637"/>
              </a:buClr>
            </a:pP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在一間精緻的</a:t>
            </a:r>
            <a:r>
              <a:rPr lang="zh-TW" altLang="en-US" sz="1600" b="1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書房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中</a:t>
            </a: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endParaRPr lang="en-US" altLang="zh-TW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思源宋體 TW" panose="02020400000000000000" pitchFamily="18" charset="-120"/>
              <a:ea typeface="思源宋體 TW" panose="02020400000000000000" pitchFamily="18" charset="-120"/>
            </a:endParaRPr>
          </a:p>
          <a:p>
            <a:pPr>
              <a:lnSpc>
                <a:spcPct val="130000"/>
              </a:lnSpc>
              <a:spcAft>
                <a:spcPts val="450"/>
              </a:spcAft>
              <a:buClr>
                <a:srgbClr val="FE8637"/>
              </a:buClr>
            </a:pP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供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著一隻古雅的</a:t>
            </a:r>
            <a:r>
              <a:rPr lang="zh-TW" altLang="en-US" sz="1600" b="1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花瓶</a:t>
            </a: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，</a:t>
            </a:r>
            <a:endParaRPr lang="en-US" altLang="zh-TW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思源宋體 TW" panose="02020400000000000000" pitchFamily="18" charset="-120"/>
              <a:ea typeface="思源宋體 TW" panose="02020400000000000000" pitchFamily="18" charset="-120"/>
            </a:endParaRPr>
          </a:p>
          <a:p>
            <a:pPr>
              <a:lnSpc>
                <a:spcPct val="130000"/>
              </a:lnSpc>
              <a:spcAft>
                <a:spcPts val="450"/>
              </a:spcAft>
              <a:buClr>
                <a:srgbClr val="FE8637"/>
              </a:buClr>
            </a:pPr>
            <a:r>
              <a:rPr lang="zh-TW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盛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了些</a:t>
            </a:r>
            <a:r>
              <a:rPr lang="zh-TW" altLang="en-US" sz="1600" b="1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水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，插了一枝</a:t>
            </a:r>
            <a:r>
              <a:rPr lang="zh-TW" altLang="en-US" sz="1600" b="1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梅花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。</a:t>
            </a:r>
          </a:p>
        </p:txBody>
      </p:sp>
      <p:grpSp>
        <p:nvGrpSpPr>
          <p:cNvPr id="5" name="群組 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6" name="圓角化單一角落矩形 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5050"/>
                  </a:solidFill>
                  <a:ea typeface="微軟正黑體"/>
                </a:rPr>
                <a:t>學科例子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10" name="直線接點 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 Box 7">
            <a:extLst>
              <a:ext uri="{FF2B5EF4-FFF2-40B4-BE49-F238E27FC236}">
                <a16:creationId xmlns:a16="http://schemas.microsoft.com/office/drawing/2014/main" id="{EE5B15DE-B596-4CE1-86A6-6B12F771B8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137" y="5334188"/>
            <a:ext cx="388920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書房</a:t>
            </a:r>
            <a:r>
              <a:rPr lang="en-US" altLang="zh-TW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</a:t>
            </a:r>
            <a:r>
              <a:rPr lang="zh-TW" altLang="en-US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花瓶</a:t>
            </a:r>
            <a:r>
              <a:rPr lang="en-US" altLang="zh-TW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</a:t>
            </a:r>
            <a:r>
              <a:rPr lang="zh-HK" altLang="en-US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水</a:t>
            </a:r>
            <a:r>
              <a:rPr lang="en-US" altLang="zh-TW" sz="1600" b="1" spc="300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</a:t>
            </a:r>
            <a:r>
              <a:rPr lang="zh-HK" altLang="en-US" sz="1600" b="1" spc="300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梅花</a:t>
            </a:r>
            <a:endParaRPr lang="zh-TW" altLang="en-US" sz="1300" dirty="0">
              <a:solidFill>
                <a:srgbClr val="7030A0"/>
              </a:solidFill>
              <a:latin typeface="Arial Unicode MS"/>
            </a:endParaRPr>
          </a:p>
        </p:txBody>
      </p:sp>
      <p:sp>
        <p:nvSpPr>
          <p:cNvPr id="23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2917723" y="5271718"/>
            <a:ext cx="3608884" cy="470885"/>
          </a:xfrm>
          <a:prstGeom prst="snip1Rect">
            <a:avLst/>
          </a:prstGeom>
          <a:noFill/>
          <a:ln w="12700">
            <a:solidFill>
              <a:srgbClr val="C191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" name="矩形 24"/>
          <p:cNvSpPr/>
          <p:nvPr/>
        </p:nvSpPr>
        <p:spPr>
          <a:xfrm>
            <a:off x="6044744" y="4550214"/>
            <a:ext cx="96372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TW" sz="13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(</a:t>
            </a:r>
            <a:r>
              <a:rPr lang="zh-HK" altLang="en-US" sz="13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空間承接</a:t>
            </a:r>
            <a:r>
              <a:rPr lang="en-US" altLang="zh-TW" sz="13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)</a:t>
            </a:r>
            <a:endParaRPr lang="zh-TW" altLang="en-US" sz="13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6" name="圖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034" y="4942479"/>
            <a:ext cx="1005546" cy="931404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25</a:t>
            </a:fld>
            <a:endParaRPr lang="zh-HK" altLang="en-US" dirty="0"/>
          </a:p>
        </p:txBody>
      </p:sp>
      <p:sp>
        <p:nvSpPr>
          <p:cNvPr id="21" name="手繪多邊形 2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27" name="圖片 2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6"/>
          <a:stretch/>
        </p:blipFill>
        <p:spPr>
          <a:xfrm>
            <a:off x="6047109" y="1798655"/>
            <a:ext cx="2461110" cy="2433774"/>
          </a:xfrm>
          <a:prstGeom prst="rect">
            <a:avLst/>
          </a:prstGeom>
        </p:spPr>
      </p:pic>
      <p:pic>
        <p:nvPicPr>
          <p:cNvPr id="28" name="圖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4268" y="3802839"/>
            <a:ext cx="546289" cy="594750"/>
          </a:xfrm>
          <a:prstGeom prst="rect">
            <a:avLst/>
          </a:prstGeom>
        </p:spPr>
      </p:pic>
      <p:pic>
        <p:nvPicPr>
          <p:cNvPr id="29" name="圖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551" y="3584811"/>
            <a:ext cx="127761" cy="647618"/>
          </a:xfrm>
          <a:prstGeom prst="rect">
            <a:avLst/>
          </a:prstGeom>
        </p:spPr>
      </p:pic>
      <p:pic>
        <p:nvPicPr>
          <p:cNvPr id="30" name="圖片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415" y="3459190"/>
            <a:ext cx="629994" cy="969221"/>
          </a:xfrm>
          <a:prstGeom prst="rect">
            <a:avLst/>
          </a:prstGeom>
        </p:spPr>
      </p:pic>
      <p:pic>
        <p:nvPicPr>
          <p:cNvPr id="31" name="圖片 3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72"/>
          <a:stretch/>
        </p:blipFill>
        <p:spPr>
          <a:xfrm>
            <a:off x="7225841" y="2583022"/>
            <a:ext cx="744539" cy="1072150"/>
          </a:xfrm>
          <a:prstGeom prst="rect">
            <a:avLst/>
          </a:prstGeom>
        </p:spPr>
      </p:pic>
      <p:pic>
        <p:nvPicPr>
          <p:cNvPr id="32" name="圖片 3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98"/>
          <a:stretch/>
        </p:blipFill>
        <p:spPr>
          <a:xfrm>
            <a:off x="7267070" y="4206463"/>
            <a:ext cx="729732" cy="217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1995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3" grpId="0" animBg="1"/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群組 12"/>
          <p:cNvGrpSpPr/>
          <p:nvPr/>
        </p:nvGrpSpPr>
        <p:grpSpPr>
          <a:xfrm>
            <a:off x="781748" y="1261637"/>
            <a:ext cx="1991378" cy="1621048"/>
            <a:chOff x="3003688" y="510518"/>
            <a:chExt cx="1991378" cy="1621048"/>
          </a:xfrm>
        </p:grpSpPr>
        <p:sp>
          <p:nvSpPr>
            <p:cNvPr id="14" name="剪去同側角落矩形 13"/>
            <p:cNvSpPr/>
            <p:nvPr/>
          </p:nvSpPr>
          <p:spPr>
            <a:xfrm>
              <a:off x="3003688" y="510518"/>
              <a:ext cx="1991378" cy="1621048"/>
            </a:xfrm>
            <a:prstGeom prst="snip2SameRect">
              <a:avLst>
                <a:gd name="adj1" fmla="val 20491"/>
                <a:gd name="adj2" fmla="val 0"/>
              </a:avLst>
            </a:prstGeom>
            <a:gradFill flip="none" rotWithShape="1">
              <a:gsLst>
                <a:gs pos="98000">
                  <a:srgbClr val="552579"/>
                </a:gs>
                <a:gs pos="22000">
                  <a:srgbClr val="C191C9"/>
                </a:gs>
              </a:gsLst>
              <a:lin ang="4800000" scaled="0"/>
              <a:tileRect/>
            </a:gradFill>
            <a:ln>
              <a:noFill/>
            </a:ln>
            <a:effectLst>
              <a:outerShdw blurRad="1092200" dist="50800" dir="5400000" sx="88000" sy="88000" algn="ctr" rotWithShape="0">
                <a:schemeClr val="accent6">
                  <a:lumMod val="40000"/>
                  <a:lumOff val="60000"/>
                  <a:alpha val="3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圓角矩形 14"/>
            <p:cNvSpPr/>
            <p:nvPr/>
          </p:nvSpPr>
          <p:spPr>
            <a:xfrm>
              <a:off x="3313577" y="643816"/>
              <a:ext cx="1371600" cy="40011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519919" y="631649"/>
              <a:ext cx="95891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2000" b="1" dirty="0" smtClean="0">
                  <a:solidFill>
                    <a:srgbClr val="552579"/>
                  </a:solidFill>
                  <a:latin typeface="思源宋體 TW" panose="02020400000000000000" pitchFamily="18" charset="-120"/>
                  <a:ea typeface="思源宋體 TW" panose="02020400000000000000" pitchFamily="18" charset="-120"/>
                </a:rPr>
                <a:t>中文</a:t>
              </a:r>
              <a:r>
                <a:rPr lang="zh-HK" altLang="en-US" sz="2000" b="1" dirty="0" smtClean="0">
                  <a:solidFill>
                    <a:srgbClr val="552579"/>
                  </a:solidFill>
                  <a:latin typeface="思源宋體 TW" panose="02020400000000000000" pitchFamily="18" charset="-120"/>
                  <a:ea typeface="思源宋體 TW" panose="02020400000000000000" pitchFamily="18" charset="-120"/>
                </a:rPr>
                <a:t>科</a:t>
              </a:r>
              <a:endParaRPr lang="en-US" altLang="zh-TW" sz="2000" b="1" dirty="0">
                <a:solidFill>
                  <a:srgbClr val="552579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" y="2046479"/>
            <a:ext cx="6877050" cy="2239772"/>
          </a:xfrm>
          <a:prstGeom prst="rect">
            <a:avLst/>
          </a:prstGeom>
          <a:solidFill>
            <a:srgbClr val="FFF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矩形 17"/>
          <p:cNvSpPr/>
          <p:nvPr/>
        </p:nvSpPr>
        <p:spPr>
          <a:xfrm>
            <a:off x="2619931" y="4635915"/>
            <a:ext cx="3134416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spcAft>
                <a:spcPts val="450"/>
              </a:spcAft>
              <a:buClr>
                <a:srgbClr val="FE8637"/>
              </a:buClr>
            </a:pPr>
            <a:r>
              <a:rPr lang="en-US" altLang="zh-TW" sz="1600" b="1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《</a:t>
            </a:r>
            <a:r>
              <a:rPr lang="zh-TW" altLang="en-US" sz="1600" b="1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背影</a:t>
            </a:r>
            <a:r>
              <a:rPr lang="en-US" altLang="zh-TW" sz="1600" b="1" dirty="0" smtClean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》</a:t>
            </a:r>
            <a:r>
              <a:rPr lang="en-US" altLang="zh-TW" sz="1600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——</a:t>
            </a:r>
            <a:r>
              <a:rPr lang="zh-TW" altLang="en-US" sz="1600" b="1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朱自清</a:t>
            </a:r>
            <a:endParaRPr lang="en-US" altLang="zh-TW" sz="1600" b="1" dirty="0">
              <a:solidFill>
                <a:srgbClr val="7030A0"/>
              </a:solidFill>
              <a:latin typeface="思源宋體 TW" panose="02020400000000000000" pitchFamily="18" charset="-120"/>
              <a:ea typeface="思源宋體 TW" panose="02020400000000000000" pitchFamily="18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92949" y="2440432"/>
            <a:ext cx="3582718" cy="102162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30000"/>
              </a:lnSpc>
              <a:spcAft>
                <a:spcPts val="450"/>
              </a:spcAft>
              <a:buClr>
                <a:srgbClr val="FE8637"/>
              </a:buClr>
            </a:pP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到南京時，有朋友約去遊逛，勾留了</a:t>
            </a:r>
            <a:r>
              <a:rPr lang="zh-TW" altLang="en-US" sz="1600" b="1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一日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；</a:t>
            </a:r>
            <a:r>
              <a:rPr lang="zh-TW" altLang="en-US" sz="1600" b="1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第二日上午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便須渡江到浦口，</a:t>
            </a:r>
            <a:r>
              <a:rPr lang="zh-TW" altLang="en-US" sz="1600" b="1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下午</a:t>
            </a:r>
            <a:r>
              <a:rPr lang="zh-TW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上車北去。</a:t>
            </a:r>
          </a:p>
        </p:txBody>
      </p:sp>
      <p:grpSp>
        <p:nvGrpSpPr>
          <p:cNvPr id="5" name="群組 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6" name="圓角化單一角落矩形 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介紹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5050"/>
                  </a:solidFill>
                  <a:ea typeface="微軟正黑體"/>
                </a:rPr>
                <a:t>學科例子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10" name="直線接點 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 Box 7">
            <a:extLst>
              <a:ext uri="{FF2B5EF4-FFF2-40B4-BE49-F238E27FC236}">
                <a16:creationId xmlns:a16="http://schemas.microsoft.com/office/drawing/2014/main" id="{EE5B15DE-B596-4CE1-86A6-6B12F771B8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1382" y="5234438"/>
            <a:ext cx="464319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第一日</a:t>
            </a:r>
            <a:r>
              <a:rPr lang="en-US" altLang="zh-TW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</a:t>
            </a:r>
            <a:r>
              <a:rPr lang="zh-TW" altLang="en-US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第二日 </a:t>
            </a:r>
            <a:r>
              <a:rPr lang="en-US" altLang="zh-TW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上午</a:t>
            </a:r>
            <a:r>
              <a:rPr lang="en-US" altLang="zh-TW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en-US" altLang="zh-TW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 </a:t>
            </a:r>
            <a:r>
              <a:rPr lang="zh-HK" altLang="en-US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第二日 </a:t>
            </a:r>
            <a:r>
              <a:rPr lang="en-US" altLang="zh-HK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(</a:t>
            </a:r>
            <a:r>
              <a:rPr lang="zh-TW" altLang="en-US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下</a:t>
            </a:r>
            <a:r>
              <a:rPr lang="zh-HK" altLang="en-US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午</a:t>
            </a:r>
            <a:r>
              <a:rPr lang="en-US" altLang="zh-HK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)</a:t>
            </a:r>
            <a:endParaRPr lang="zh-TW" altLang="en-US" sz="1600" b="1" spc="3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135419" y="4557867"/>
            <a:ext cx="96372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  <a:buClrTx/>
              <a:buSzTx/>
              <a:buNone/>
            </a:pPr>
            <a:r>
              <a:rPr lang="en-US" altLang="zh-TW" sz="13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(</a:t>
            </a:r>
            <a:r>
              <a:rPr lang="zh-TW" altLang="en-US" sz="13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時間</a:t>
            </a:r>
            <a:r>
              <a:rPr lang="zh-HK" altLang="en-US" sz="13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承接</a:t>
            </a:r>
            <a:r>
              <a:rPr lang="en-US" altLang="zh-TW" sz="13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)</a:t>
            </a:r>
            <a:endParaRPr lang="zh-TW" altLang="en-US" sz="13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2734231" y="5171968"/>
            <a:ext cx="4975383" cy="470885"/>
          </a:xfrm>
          <a:prstGeom prst="snip1Rect">
            <a:avLst/>
          </a:prstGeom>
          <a:noFill/>
          <a:ln w="12700">
            <a:solidFill>
              <a:srgbClr val="C191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8" name="圖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9497" y="4903665"/>
            <a:ext cx="791547" cy="1097612"/>
          </a:xfrm>
          <a:prstGeom prst="rect">
            <a:avLst/>
          </a:prstGeom>
        </p:spPr>
      </p:pic>
      <p:pic>
        <p:nvPicPr>
          <p:cNvPr id="29" name="圖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860" y="2405221"/>
            <a:ext cx="2627340" cy="1753528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26</a:t>
            </a:fld>
            <a:endParaRPr lang="zh-HK" altLang="en-US" dirty="0"/>
          </a:p>
        </p:txBody>
      </p:sp>
      <p:sp>
        <p:nvSpPr>
          <p:cNvPr id="22" name="手繪多邊形 2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0988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4" grpId="0"/>
      <p:bldP spid="2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5D0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3757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5050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3794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FF5050"/>
                </a:solidFill>
                <a:ea typeface="微軟正黑體"/>
              </a:rPr>
              <a:t>介紹</a:t>
            </a:r>
            <a:endParaRPr kumimoji="1" lang="zh-TW" altLang="en-US" b="1" dirty="0">
              <a:solidFill>
                <a:srgbClr val="FF5050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78164"/>
            <a:ext cx="1767088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20671" y="3326046"/>
            <a:ext cx="1647118" cy="306249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FF5050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FF5050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FF5050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19123" y="3332379"/>
            <a:ext cx="1581523" cy="290914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複句結構</a:t>
            </a:r>
            <a:endParaRPr lang="en-US" altLang="zh-HK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FF5050"/>
                </a:solidFill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織複句</a:t>
            </a:r>
            <a:endParaRPr lang="en-US" altLang="zh-HK" b="1" spc="-500" dirty="0">
              <a:solidFill>
                <a:srgbClr val="FF5050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928992" y="3178308"/>
            <a:ext cx="1579686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68514" y="3332379"/>
            <a:ext cx="894989" cy="209239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172942"/>
            <a:ext cx="901485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998267" y="2109059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FF5050"/>
                </a:solidFill>
                <a:ea typeface="微軟正黑體"/>
              </a:rPr>
              <a:t>結構</a:t>
            </a:r>
            <a:endParaRPr kumimoji="1" lang="zh-TW" altLang="en-US" sz="2800" b="1" dirty="0">
              <a:solidFill>
                <a:srgbClr val="FF5050"/>
              </a:solidFill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5050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圓角矩形 149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1" name="手繪多邊形 150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2" name="手繪多邊形 151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3" name="圓角矩形 152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4" name="手繪多邊形 153"/>
          <p:cNvSpPr/>
          <p:nvPr/>
        </p:nvSpPr>
        <p:spPr>
          <a:xfrm>
            <a:off x="1518268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5" name="圓角矩形 154"/>
          <p:cNvSpPr/>
          <p:nvPr/>
        </p:nvSpPr>
        <p:spPr>
          <a:xfrm>
            <a:off x="4118156" y="3300647"/>
            <a:ext cx="429267" cy="1757193"/>
          </a:xfrm>
          <a:prstGeom prst="roundRect">
            <a:avLst/>
          </a:prstGeom>
          <a:noFill/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FF5050"/>
              </a:solidFill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HK" altLang="en-US" sz="23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23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FF505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291" y="915780"/>
            <a:ext cx="651591" cy="611024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75840"/>
            <a:ext cx="1215284" cy="1640837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35773"/>
            <a:ext cx="768489" cy="1641914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68" y="1680902"/>
            <a:ext cx="1210506" cy="1321468"/>
          </a:xfrm>
          <a:prstGeom prst="rect">
            <a:avLst/>
          </a:prstGeom>
        </p:spPr>
      </p:pic>
      <p:grpSp>
        <p:nvGrpSpPr>
          <p:cNvPr id="160" name="群組 159"/>
          <p:cNvGrpSpPr/>
          <p:nvPr/>
        </p:nvGrpSpPr>
        <p:grpSpPr>
          <a:xfrm>
            <a:off x="4486263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1" name="群組 160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64" name="群組 163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66" name="群組 165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68" name="圓角化同側角落矩形 167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1" name="圓角化同側角落矩形 170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5" name="群組 174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6" name="圓角化同側角落矩形 175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7" name="圓角化同側角落矩形 176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7" name="弧形 166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5" name="圓角化同側角落矩形 164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3" name="圓角矩形 162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8" name="圓角化同側角落矩形 177"/>
          <p:cNvSpPr/>
          <p:nvPr/>
        </p:nvSpPr>
        <p:spPr>
          <a:xfrm>
            <a:off x="5035575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9" name="群組 178"/>
          <p:cNvGrpSpPr/>
          <p:nvPr/>
        </p:nvGrpSpPr>
        <p:grpSpPr>
          <a:xfrm>
            <a:off x="5633176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0" name="圓角化同側角落矩形 179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1" name="圓角化同側角落矩形 180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2" name="弧形 181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3" name="手繪多邊形 182"/>
          <p:cNvSpPr/>
          <p:nvPr/>
        </p:nvSpPr>
        <p:spPr>
          <a:xfrm rot="5400000">
            <a:off x="5453125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4" name="圓角矩形 183"/>
          <p:cNvSpPr/>
          <p:nvPr/>
        </p:nvSpPr>
        <p:spPr>
          <a:xfrm>
            <a:off x="5071760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圓角矩形 184"/>
          <p:cNvSpPr/>
          <p:nvPr/>
        </p:nvSpPr>
        <p:spPr>
          <a:xfrm>
            <a:off x="5256949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6" name="圓角矩形 185"/>
          <p:cNvSpPr/>
          <p:nvPr/>
        </p:nvSpPr>
        <p:spPr>
          <a:xfrm>
            <a:off x="5133670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7" name="圓角矩形 186"/>
          <p:cNvSpPr/>
          <p:nvPr/>
        </p:nvSpPr>
        <p:spPr>
          <a:xfrm>
            <a:off x="5553741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8" name="手繪多邊形 187"/>
          <p:cNvSpPr/>
          <p:nvPr/>
        </p:nvSpPr>
        <p:spPr>
          <a:xfrm>
            <a:off x="5020054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9" name="群組 188"/>
          <p:cNvGrpSpPr/>
          <p:nvPr/>
        </p:nvGrpSpPr>
        <p:grpSpPr>
          <a:xfrm>
            <a:off x="5551877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90" name="手繪多邊形 189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1" name="弧形 190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2" name="弧形 191"/>
          <p:cNvSpPr/>
          <p:nvPr/>
        </p:nvSpPr>
        <p:spPr>
          <a:xfrm rot="16495338">
            <a:off x="5124889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3" name="弧形 192"/>
          <p:cNvSpPr/>
          <p:nvPr/>
        </p:nvSpPr>
        <p:spPr>
          <a:xfrm rot="13638684">
            <a:off x="5291096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4" name="弧形 193"/>
          <p:cNvSpPr/>
          <p:nvPr/>
        </p:nvSpPr>
        <p:spPr>
          <a:xfrm rot="6626464">
            <a:off x="5356095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5" name="弧形 194"/>
          <p:cNvSpPr/>
          <p:nvPr/>
        </p:nvSpPr>
        <p:spPr>
          <a:xfrm rot="20119542">
            <a:off x="5356096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6" name="群組 195"/>
          <p:cNvGrpSpPr/>
          <p:nvPr/>
        </p:nvGrpSpPr>
        <p:grpSpPr>
          <a:xfrm>
            <a:off x="5383342" y="4908812"/>
            <a:ext cx="181452" cy="184166"/>
            <a:chOff x="2759304" y="2122198"/>
            <a:chExt cx="181452" cy="184166"/>
          </a:xfrm>
        </p:grpSpPr>
        <p:sp>
          <p:nvSpPr>
            <p:cNvPr id="197" name="橢圓 196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8" name="弧形 197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弧形 198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0" name="弧形 199"/>
          <p:cNvSpPr/>
          <p:nvPr/>
        </p:nvSpPr>
        <p:spPr>
          <a:xfrm rot="20119542">
            <a:off x="5118225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01" name="群組 200"/>
          <p:cNvGrpSpPr/>
          <p:nvPr/>
        </p:nvGrpSpPr>
        <p:grpSpPr>
          <a:xfrm>
            <a:off x="5144755" y="4895278"/>
            <a:ext cx="181452" cy="184166"/>
            <a:chOff x="2759304" y="2122198"/>
            <a:chExt cx="181452" cy="184166"/>
          </a:xfrm>
        </p:grpSpPr>
        <p:sp>
          <p:nvSpPr>
            <p:cNvPr id="202" name="橢圓 201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3" name="弧形 202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4" name="弧形 203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5" name="弧形 204"/>
          <p:cNvSpPr/>
          <p:nvPr/>
        </p:nvSpPr>
        <p:spPr>
          <a:xfrm rot="5704529">
            <a:off x="5193952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07" name="圖片 20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248" y="230189"/>
            <a:ext cx="623133" cy="1634449"/>
          </a:xfrm>
          <a:prstGeom prst="rect">
            <a:avLst/>
          </a:prstGeom>
        </p:spPr>
      </p:pic>
      <p:sp>
        <p:nvSpPr>
          <p:cNvPr id="206" name="流程圖: 程序 205">
            <a:hlinkClick r:id="rId7" action="ppaction://hlinksldjump"/>
          </p:cNvPr>
          <p:cNvSpPr/>
          <p:nvPr/>
        </p:nvSpPr>
        <p:spPr>
          <a:xfrm>
            <a:off x="1790871" y="3687055"/>
            <a:ext cx="195192" cy="107511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8" name="流程圖: 程序 207">
            <a:hlinkClick r:id="rId8" action="ppaction://hlinksldjump"/>
          </p:cNvPr>
          <p:cNvSpPr/>
          <p:nvPr/>
        </p:nvSpPr>
        <p:spPr>
          <a:xfrm>
            <a:off x="2137794" y="3678577"/>
            <a:ext cx="260264" cy="6193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9" action="ppaction://hlinksldjump"/>
          </p:cNvPr>
          <p:cNvSpPr/>
          <p:nvPr/>
        </p:nvSpPr>
        <p:spPr>
          <a:xfrm>
            <a:off x="2552480" y="3679241"/>
            <a:ext cx="196085" cy="8400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10" action="ppaction://hlinksldjump"/>
          </p:cNvPr>
          <p:cNvSpPr/>
          <p:nvPr/>
        </p:nvSpPr>
        <p:spPr>
          <a:xfrm>
            <a:off x="2870467" y="3672671"/>
            <a:ext cx="201924" cy="84172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1" action="ppaction://hlinksldjump"/>
          </p:cNvPr>
          <p:cNvSpPr/>
          <p:nvPr/>
        </p:nvSpPr>
        <p:spPr>
          <a:xfrm>
            <a:off x="4200442" y="3779303"/>
            <a:ext cx="265105" cy="115037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流程圖: 程序 211">
            <a:hlinkClick r:id="rId12" action="ppaction://hlinksldjump"/>
          </p:cNvPr>
          <p:cNvSpPr/>
          <p:nvPr/>
        </p:nvSpPr>
        <p:spPr>
          <a:xfrm>
            <a:off x="4682574" y="3783072"/>
            <a:ext cx="261053" cy="113402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3" name="流程圖: 程序 212">
            <a:hlinkClick r:id="rId13" action="ppaction://hlinksldjump"/>
          </p:cNvPr>
          <p:cNvSpPr/>
          <p:nvPr/>
        </p:nvSpPr>
        <p:spPr>
          <a:xfrm>
            <a:off x="5115028" y="3807550"/>
            <a:ext cx="250009" cy="166253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4" name="流程圖: 程序 213">
            <a:hlinkClick r:id="rId14" action="ppaction://hlinksldjump"/>
          </p:cNvPr>
          <p:cNvSpPr/>
          <p:nvPr/>
        </p:nvSpPr>
        <p:spPr>
          <a:xfrm>
            <a:off x="6134433" y="3685602"/>
            <a:ext cx="205523" cy="39759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5" name="流程圖: 程序 214">
            <a:hlinkClick r:id="rId15" action="ppaction://hlinksldjump"/>
          </p:cNvPr>
          <p:cNvSpPr/>
          <p:nvPr/>
        </p:nvSpPr>
        <p:spPr>
          <a:xfrm>
            <a:off x="6466101" y="3683671"/>
            <a:ext cx="213511" cy="169041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6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5091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7 L -0.01077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5" grpId="0" animBg="1"/>
      <p:bldP spid="169" grpId="0"/>
      <p:bldP spid="178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92" grpId="0" animBg="1"/>
      <p:bldP spid="193" grpId="0" animBg="1"/>
      <p:bldP spid="194" grpId="0" animBg="1"/>
      <p:bldP spid="195" grpId="0" animBg="1"/>
      <p:bldP spid="200" grpId="0" animBg="1"/>
      <p:bldP spid="205" grpId="0" animBg="1"/>
      <p:bldP spid="206" grpId="0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742" y="4224198"/>
            <a:ext cx="4442378" cy="820733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2491867" y="5034724"/>
            <a:ext cx="4713989" cy="806728"/>
          </a:xfrm>
          <a:prstGeom prst="rect">
            <a:avLst/>
          </a:prstGeom>
          <a:solidFill>
            <a:schemeClr val="bg1"/>
          </a:solidFill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526926" y="1879833"/>
            <a:ext cx="2621230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en-US" altLang="zh-TW" sz="1300" b="1" spc="300" dirty="0">
                <a:solidFill>
                  <a:schemeClr val="tx1">
                    <a:lumMod val="65000"/>
                    <a:lumOff val="35000"/>
                  </a:schemeClr>
                </a:solidFill>
                <a:ea typeface="微軟正黑體"/>
              </a:rPr>
              <a:t>(</a:t>
            </a:r>
            <a:r>
              <a:rPr lang="zh-TW" altLang="en-US" sz="1300" b="1" spc="300" dirty="0">
                <a:solidFill>
                  <a:schemeClr val="tx1">
                    <a:lumMod val="65000"/>
                    <a:lumOff val="35000"/>
                  </a:schemeClr>
                </a:solidFill>
                <a:ea typeface="微軟正黑體"/>
              </a:rPr>
              <a:t>按時間、空間或事理排序</a:t>
            </a:r>
            <a:r>
              <a:rPr lang="en-US" altLang="zh-TW" sz="1300" b="1" spc="300" dirty="0">
                <a:solidFill>
                  <a:schemeClr val="tx1">
                    <a:lumMod val="65000"/>
                    <a:lumOff val="35000"/>
                  </a:schemeClr>
                </a:solidFill>
                <a:ea typeface="微軟正黑體"/>
              </a:rPr>
              <a:t>)</a:t>
            </a:r>
            <a:endParaRPr lang="zh-HK" altLang="en-US" sz="1300" b="1" spc="300" dirty="0">
              <a:solidFill>
                <a:schemeClr val="tx1">
                  <a:lumMod val="65000"/>
                  <a:lumOff val="35000"/>
                </a:schemeClr>
              </a:solidFill>
              <a:ea typeface="微軟正黑體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558" y="2452330"/>
            <a:ext cx="5579974" cy="814689"/>
          </a:xfrm>
          <a:prstGeom prst="rect">
            <a:avLst/>
          </a:prstGeom>
        </p:spPr>
      </p:pic>
      <p:sp>
        <p:nvSpPr>
          <p:cNvPr id="46" name="文字方塊 45"/>
          <p:cNvSpPr txBox="1"/>
          <p:nvPr/>
        </p:nvSpPr>
        <p:spPr>
          <a:xfrm>
            <a:off x="2773298" y="3432363"/>
            <a:ext cx="5429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 smtClean="0">
                <a:latin typeface="Corbel"/>
                <a:ea typeface="微軟正黑體"/>
              </a:rPr>
              <a:t>做</a:t>
            </a:r>
            <a:r>
              <a:rPr lang="zh-TW" altLang="en-US" sz="1600" dirty="0">
                <a:latin typeface="Corbel"/>
                <a:ea typeface="微軟正黑體"/>
              </a:rPr>
              <a:t>薑汁撞奶時，</a:t>
            </a:r>
            <a:r>
              <a:rPr lang="zh-TW" altLang="en-US" sz="1600" dirty="0" smtClean="0">
                <a:latin typeface="Corbel"/>
                <a:ea typeface="微軟正黑體"/>
              </a:rPr>
              <a:t>要</a:t>
            </a:r>
            <a:r>
              <a:rPr lang="zh-TW" altLang="en-US" sz="1600" b="1" u="sng" dirty="0" smtClean="0">
                <a:solidFill>
                  <a:srgbClr val="FF0000"/>
                </a:solidFill>
                <a:latin typeface="Corbel"/>
                <a:ea typeface="微軟正黑體"/>
              </a:rPr>
              <a:t>先</a:t>
            </a:r>
            <a:r>
              <a:rPr lang="zh-TW" altLang="en-US" sz="1600" dirty="0" smtClean="0">
                <a:solidFill>
                  <a:srgbClr val="7030A0"/>
                </a:solidFill>
                <a:latin typeface="Corbel"/>
                <a:ea typeface="微軟正黑體"/>
              </a:rPr>
              <a:t>把</a:t>
            </a:r>
            <a:r>
              <a:rPr lang="zh-TW" altLang="en-US" sz="1600" dirty="0">
                <a:solidFill>
                  <a:srgbClr val="7030A0"/>
                </a:solidFill>
                <a:latin typeface="Corbel"/>
                <a:ea typeface="微軟正黑體"/>
              </a:rPr>
              <a:t>鮮奶煮熱</a:t>
            </a:r>
            <a:r>
              <a:rPr lang="zh-TW" altLang="en-US" sz="1600" dirty="0" smtClean="0">
                <a:solidFill>
                  <a:srgbClr val="7030A0"/>
                </a:solidFill>
                <a:latin typeface="Corbel"/>
                <a:ea typeface="微軟正黑體"/>
              </a:rPr>
              <a:t>，</a:t>
            </a:r>
            <a:r>
              <a:rPr lang="zh-TW" altLang="en-US" sz="1600" b="1" u="sng" dirty="0" smtClean="0">
                <a:solidFill>
                  <a:srgbClr val="FF0000"/>
                </a:solidFill>
                <a:latin typeface="Corbel"/>
                <a:ea typeface="微軟正黑體"/>
              </a:rPr>
              <a:t>然後</a:t>
            </a:r>
            <a:r>
              <a:rPr lang="zh-TW" altLang="en-US" sz="1600" dirty="0" smtClean="0">
                <a:solidFill>
                  <a:srgbClr val="7030A0"/>
                </a:solidFill>
                <a:latin typeface="Corbel"/>
                <a:ea typeface="微軟正黑體"/>
              </a:rPr>
              <a:t>「撞</a:t>
            </a:r>
            <a:r>
              <a:rPr lang="en-US" altLang="zh-TW" sz="1600" dirty="0" smtClean="0">
                <a:solidFill>
                  <a:srgbClr val="7030A0"/>
                </a:solidFill>
                <a:latin typeface="Corbel"/>
                <a:ea typeface="微軟正黑體"/>
              </a:rPr>
              <a:t>」</a:t>
            </a:r>
            <a:r>
              <a:rPr lang="zh-TW" altLang="en-US" sz="1600" dirty="0" smtClean="0">
                <a:solidFill>
                  <a:srgbClr val="7030A0"/>
                </a:solidFill>
                <a:latin typeface="Corbel"/>
                <a:ea typeface="微軟正黑體"/>
              </a:rPr>
              <a:t>入</a:t>
            </a:r>
            <a:r>
              <a:rPr lang="zh-TW" altLang="en-US" sz="1600" dirty="0">
                <a:solidFill>
                  <a:srgbClr val="7030A0"/>
                </a:solidFill>
                <a:latin typeface="Corbel"/>
                <a:ea typeface="微軟正黑體"/>
              </a:rPr>
              <a:t>薑汁就成</a:t>
            </a:r>
            <a:r>
              <a:rPr lang="zh-TW" altLang="en-US" sz="1600" dirty="0" smtClean="0">
                <a:solidFill>
                  <a:srgbClr val="7030A0"/>
                </a:solidFill>
                <a:latin typeface="Corbel"/>
                <a:ea typeface="微軟正黑體"/>
              </a:rPr>
              <a:t>。</a:t>
            </a:r>
            <a:r>
              <a:rPr lang="zh-TW" altLang="en-US" sz="1600" dirty="0" smtClean="0">
                <a:solidFill>
                  <a:schemeClr val="bg1"/>
                </a:solidFill>
                <a:latin typeface="Corbel"/>
                <a:ea typeface="微軟正黑體"/>
              </a:rPr>
              <a:t>藝</a:t>
            </a:r>
            <a:r>
              <a:rPr lang="zh-TW" altLang="en-US" sz="1600" dirty="0">
                <a:solidFill>
                  <a:schemeClr val="bg1"/>
                </a:solidFill>
                <a:latin typeface="Corbel"/>
                <a:ea typeface="微軟正黑體"/>
              </a:rPr>
              <a:t>訓練仍</a:t>
            </a:r>
            <a:r>
              <a:rPr lang="zh-HK" altLang="en-US" sz="1600" dirty="0">
                <a:solidFill>
                  <a:schemeClr val="bg1"/>
                </a:solidFill>
                <a:latin typeface="Corbel"/>
                <a:ea typeface="微軟正黑體"/>
              </a:rPr>
              <a:t>會</a:t>
            </a:r>
            <a:r>
              <a:rPr lang="zh-TW" altLang="en-US" sz="1600" dirty="0">
                <a:solidFill>
                  <a:schemeClr val="bg1"/>
                </a:solidFill>
                <a:latin typeface="Corbel"/>
                <a:ea typeface="微軟正黑體"/>
              </a:rPr>
              <a:t>繼續進行</a:t>
            </a:r>
            <a:r>
              <a:rPr lang="zh-TW" altLang="en-US" sz="1600" dirty="0" smtClean="0">
                <a:solidFill>
                  <a:schemeClr val="bg1"/>
                </a:solidFill>
                <a:latin typeface="Corbel"/>
                <a:ea typeface="微軟正黑體"/>
              </a:rPr>
              <a:t>。</a:t>
            </a:r>
            <a:endParaRPr lang="zh-TW" altLang="en-US" sz="16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48" name="文字方塊 47"/>
          <p:cNvSpPr txBox="1"/>
          <p:nvPr/>
        </p:nvSpPr>
        <p:spPr>
          <a:xfrm>
            <a:off x="2833312" y="5144251"/>
            <a:ext cx="4248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HK" altLang="en-US" sz="1600" dirty="0" smtClean="0">
                <a:latin typeface="Corbel"/>
                <a:ea typeface="微軟正黑體"/>
              </a:rPr>
              <a:t>哥哥</a:t>
            </a:r>
            <a:r>
              <a:rPr lang="zh-HK" altLang="en-US" sz="1600" dirty="0">
                <a:latin typeface="Corbel"/>
                <a:ea typeface="微軟正黑體"/>
              </a:rPr>
              <a:t>的志願是成為醫生</a:t>
            </a:r>
            <a:r>
              <a:rPr lang="zh-HK" altLang="en-US" sz="1600" dirty="0" smtClean="0">
                <a:latin typeface="Corbel"/>
                <a:ea typeface="微軟正黑體"/>
              </a:rPr>
              <a:t>，他</a:t>
            </a:r>
            <a:r>
              <a:rPr lang="zh-HK" altLang="en-US" sz="1600" dirty="0">
                <a:solidFill>
                  <a:srgbClr val="7030A0"/>
                </a:solidFill>
                <a:latin typeface="Corbel"/>
                <a:ea typeface="微軟正黑體"/>
              </a:rPr>
              <a:t>一直勤</a:t>
            </a:r>
            <a:r>
              <a:rPr lang="zh-HK" altLang="en-US" sz="1600" dirty="0" smtClean="0">
                <a:solidFill>
                  <a:srgbClr val="7030A0"/>
                </a:solidFill>
                <a:latin typeface="Corbel"/>
                <a:ea typeface="微軟正黑體"/>
              </a:rPr>
              <a:t>力讀書，</a:t>
            </a:r>
            <a:endParaRPr lang="en-US" altLang="zh-HK" sz="1600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r>
              <a:rPr lang="zh-HK" altLang="en-US" sz="1600" b="1" u="sng" dirty="0" smtClean="0">
                <a:solidFill>
                  <a:srgbClr val="FF0000"/>
                </a:solidFill>
                <a:latin typeface="Corbel"/>
                <a:ea typeface="微軟正黑體"/>
              </a:rPr>
              <a:t>終於</a:t>
            </a:r>
            <a:r>
              <a:rPr lang="zh-HK" altLang="en-US" sz="1600" dirty="0">
                <a:solidFill>
                  <a:srgbClr val="7030A0"/>
                </a:solidFill>
                <a:latin typeface="Corbel"/>
                <a:ea typeface="微軟正黑體"/>
              </a:rPr>
              <a:t>考進了大學醫學</a:t>
            </a:r>
            <a:r>
              <a:rPr lang="zh-HK" altLang="en-US" sz="1600" dirty="0" smtClean="0">
                <a:solidFill>
                  <a:srgbClr val="7030A0"/>
                </a:solidFill>
                <a:latin typeface="Corbel"/>
                <a:ea typeface="微軟正黑體"/>
              </a:rPr>
              <a:t>院</a:t>
            </a:r>
            <a:r>
              <a:rPr lang="zh-TW" altLang="en-US" sz="1600" dirty="0">
                <a:solidFill>
                  <a:srgbClr val="7030A0"/>
                </a:solidFill>
                <a:latin typeface="Corbel"/>
                <a:ea typeface="微軟正黑體"/>
              </a:rPr>
              <a:t>。</a:t>
            </a:r>
            <a:r>
              <a:rPr lang="zh-HK" altLang="en-US" sz="1600" dirty="0" smtClean="0">
                <a:solidFill>
                  <a:schemeClr val="bg1"/>
                </a:solidFill>
                <a:latin typeface="Corbel"/>
                <a:ea typeface="微軟正黑體"/>
              </a:rPr>
              <a:t>會</a:t>
            </a:r>
            <a:r>
              <a:rPr lang="zh-TW" altLang="en-US" sz="1600" dirty="0">
                <a:solidFill>
                  <a:schemeClr val="bg1"/>
                </a:solidFill>
                <a:latin typeface="Corbel"/>
                <a:ea typeface="微軟正黑體"/>
              </a:rPr>
              <a:t>繼續進行</a:t>
            </a:r>
            <a:r>
              <a:rPr lang="zh-TW" altLang="en-US" sz="1600" dirty="0" smtClean="0">
                <a:solidFill>
                  <a:schemeClr val="bg1"/>
                </a:solidFill>
                <a:latin typeface="Corbel"/>
                <a:ea typeface="微軟正黑體"/>
              </a:rPr>
              <a:t>。</a:t>
            </a:r>
            <a:endParaRPr lang="zh-TW" altLang="en-US" sz="16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grpSp>
        <p:nvGrpSpPr>
          <p:cNvPr id="13" name="群組 12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4" name="圓角化單一角落矩形 1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5050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複句結構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群組 19"/>
          <p:cNvGrpSpPr/>
          <p:nvPr/>
        </p:nvGrpSpPr>
        <p:grpSpPr>
          <a:xfrm rot="5400000" flipV="1">
            <a:off x="4643564" y="-1116073"/>
            <a:ext cx="349657" cy="4702798"/>
            <a:chOff x="1261429" y="2291395"/>
            <a:chExt cx="163618" cy="1671225"/>
          </a:xfrm>
        </p:grpSpPr>
        <p:cxnSp>
          <p:nvCxnSpPr>
            <p:cNvPr id="21" name="直線接點 20"/>
            <p:cNvCxnSpPr/>
            <p:nvPr/>
          </p:nvCxnSpPr>
          <p:spPr>
            <a:xfrm rot="5400000" flipV="1">
              <a:off x="425817" y="3127007"/>
              <a:ext cx="1671224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接點 21"/>
            <p:cNvCxnSpPr/>
            <p:nvPr/>
          </p:nvCxnSpPr>
          <p:spPr>
            <a:xfrm>
              <a:off x="1261430" y="2291395"/>
              <a:ext cx="156439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接點 22"/>
            <p:cNvCxnSpPr/>
            <p:nvPr/>
          </p:nvCxnSpPr>
          <p:spPr>
            <a:xfrm>
              <a:off x="1261430" y="3118015"/>
              <a:ext cx="156439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接點 23"/>
            <p:cNvCxnSpPr/>
            <p:nvPr/>
          </p:nvCxnSpPr>
          <p:spPr>
            <a:xfrm>
              <a:off x="1268608" y="3962620"/>
              <a:ext cx="156439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群組 24"/>
          <p:cNvGrpSpPr/>
          <p:nvPr/>
        </p:nvGrpSpPr>
        <p:grpSpPr>
          <a:xfrm>
            <a:off x="3889517" y="584094"/>
            <a:ext cx="1744804" cy="613256"/>
            <a:chOff x="1049426" y="1507471"/>
            <a:chExt cx="1744804" cy="613256"/>
          </a:xfrm>
        </p:grpSpPr>
        <p:sp>
          <p:nvSpPr>
            <p:cNvPr id="26" name="圓角矩形 25"/>
            <p:cNvSpPr/>
            <p:nvPr/>
          </p:nvSpPr>
          <p:spPr>
            <a:xfrm>
              <a:off x="1049426" y="1507471"/>
              <a:ext cx="1744804" cy="613256"/>
            </a:xfrm>
            <a:prstGeom prst="roundRect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標題 1"/>
            <p:cNvSpPr txBox="1">
              <a:spLocks/>
            </p:cNvSpPr>
            <p:nvPr/>
          </p:nvSpPr>
          <p:spPr>
            <a:xfrm>
              <a:off x="1151093" y="1592577"/>
              <a:ext cx="1604402" cy="43500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TW" altLang="en-US" sz="1800" b="1" spc="300" dirty="0" smtClean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組成部分</a:t>
              </a:r>
              <a:endParaRPr lang="zh-HK" altLang="en-US" sz="18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endParaRPr>
            </a:p>
          </p:txBody>
        </p:sp>
      </p:grpSp>
      <p:grpSp>
        <p:nvGrpSpPr>
          <p:cNvPr id="28" name="群組 27"/>
          <p:cNvGrpSpPr/>
          <p:nvPr/>
        </p:nvGrpSpPr>
        <p:grpSpPr>
          <a:xfrm>
            <a:off x="721091" y="2452330"/>
            <a:ext cx="1604402" cy="613256"/>
            <a:chOff x="3553676" y="783571"/>
            <a:chExt cx="1604402" cy="613256"/>
          </a:xfrm>
        </p:grpSpPr>
        <p:sp>
          <p:nvSpPr>
            <p:cNvPr id="29" name="圓角矩形 28"/>
            <p:cNvSpPr/>
            <p:nvPr/>
          </p:nvSpPr>
          <p:spPr>
            <a:xfrm>
              <a:off x="3725011" y="783571"/>
              <a:ext cx="1246801" cy="613256"/>
            </a:xfrm>
            <a:prstGeom prst="roundRect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0" name="標題 1"/>
            <p:cNvSpPr txBox="1">
              <a:spLocks/>
            </p:cNvSpPr>
            <p:nvPr/>
          </p:nvSpPr>
          <p:spPr>
            <a:xfrm>
              <a:off x="3553676" y="874444"/>
              <a:ext cx="1604402" cy="4382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zh-TW" altLang="en-US" sz="1800" b="1" spc="300" dirty="0" smtClean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rPr>
                <a:t>結構</a:t>
              </a:r>
              <a:endParaRPr lang="zh-HK" altLang="en-US" sz="18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2486742" y="3267019"/>
            <a:ext cx="5715994" cy="604118"/>
          </a:xfrm>
          <a:prstGeom prst="rect">
            <a:avLst/>
          </a:prstGeom>
          <a:noFill/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4" name="橢圓 33"/>
          <p:cNvSpPr/>
          <p:nvPr/>
        </p:nvSpPr>
        <p:spPr>
          <a:xfrm>
            <a:off x="2217641" y="3180817"/>
            <a:ext cx="503093" cy="503093"/>
          </a:xfrm>
          <a:prstGeom prst="ellipse">
            <a:avLst/>
          </a:prstGeom>
          <a:solidFill>
            <a:srgbClr val="FF5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sp>
        <p:nvSpPr>
          <p:cNvPr id="37" name="橢圓 36"/>
          <p:cNvSpPr/>
          <p:nvPr/>
        </p:nvSpPr>
        <p:spPr>
          <a:xfrm>
            <a:off x="2222766" y="4948522"/>
            <a:ext cx="503093" cy="503093"/>
          </a:xfrm>
          <a:prstGeom prst="ellipse">
            <a:avLst/>
          </a:prstGeom>
          <a:solidFill>
            <a:srgbClr val="FF5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例</a:t>
            </a:r>
            <a:endParaRPr lang="zh-HK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28</a:t>
            </a:fld>
            <a:endParaRPr lang="zh-HK" altLang="en-US" dirty="0"/>
          </a:p>
        </p:txBody>
      </p:sp>
      <p:sp>
        <p:nvSpPr>
          <p:cNvPr id="32" name="手繪多邊形 3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sp>
        <p:nvSpPr>
          <p:cNvPr id="39" name="剪去對角線角落矩形 38"/>
          <p:cNvSpPr/>
          <p:nvPr/>
        </p:nvSpPr>
        <p:spPr>
          <a:xfrm>
            <a:off x="2087943" y="1388233"/>
            <a:ext cx="837436" cy="442578"/>
          </a:xfrm>
          <a:prstGeom prst="snip2DiagRect">
            <a:avLst/>
          </a:prstGeom>
          <a:solidFill>
            <a:srgbClr val="F2F2F2"/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chemeClr val="tx1"/>
                </a:solidFill>
                <a:ea typeface="微軟正黑體"/>
              </a:rPr>
              <a:t>事</a:t>
            </a:r>
            <a:r>
              <a:rPr lang="zh-TW" altLang="en-US" sz="1600" b="1" spc="300" dirty="0">
                <a:solidFill>
                  <a:schemeClr val="tx1"/>
                </a:solidFill>
                <a:ea typeface="微軟正黑體"/>
              </a:rPr>
              <a:t>物</a:t>
            </a:r>
            <a:endParaRPr lang="en-US" altLang="zh-HK" sz="1600" b="1" spc="300" dirty="0">
              <a:solidFill>
                <a:schemeClr val="tx1"/>
              </a:solidFill>
              <a:ea typeface="微軟正黑體"/>
            </a:endParaRPr>
          </a:p>
        </p:txBody>
      </p:sp>
      <p:sp>
        <p:nvSpPr>
          <p:cNvPr id="42" name="剪去對角線角落矩形 41"/>
          <p:cNvSpPr/>
          <p:nvPr/>
        </p:nvSpPr>
        <p:spPr>
          <a:xfrm>
            <a:off x="4059936" y="1404460"/>
            <a:ext cx="1402080" cy="442578"/>
          </a:xfrm>
          <a:prstGeom prst="snip2DiagRect">
            <a:avLst/>
          </a:prstGeom>
          <a:solidFill>
            <a:srgbClr val="FFDDDD"/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rgbClr val="7030A0"/>
                </a:solidFill>
                <a:ea typeface="微軟正黑體"/>
              </a:rPr>
              <a:t>項目</a:t>
            </a:r>
            <a:endParaRPr lang="en-US" altLang="zh-HK" sz="1600" b="1" spc="300" dirty="0">
              <a:solidFill>
                <a:srgbClr val="7030A0"/>
              </a:solidFill>
              <a:ea typeface="微軟正黑體"/>
            </a:endParaRPr>
          </a:p>
        </p:txBody>
      </p:sp>
      <p:sp>
        <p:nvSpPr>
          <p:cNvPr id="43" name="剪去對角線角落矩形 42"/>
          <p:cNvSpPr/>
          <p:nvPr/>
        </p:nvSpPr>
        <p:spPr>
          <a:xfrm>
            <a:off x="6584064" y="1404460"/>
            <a:ext cx="1171452" cy="442578"/>
          </a:xfrm>
          <a:prstGeom prst="snip2DiagRect">
            <a:avLst/>
          </a:prstGeom>
          <a:solidFill>
            <a:srgbClr val="FF5050"/>
          </a:solidFill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1600" b="1" spc="300" dirty="0" smtClean="0">
                <a:solidFill>
                  <a:schemeClr val="bg1"/>
                </a:solidFill>
                <a:ea typeface="微軟正黑體"/>
              </a:rPr>
              <a:t>關聯詞</a:t>
            </a:r>
            <a:endParaRPr lang="en-US" altLang="zh-HK" sz="1600" b="1" spc="300" dirty="0">
              <a:solidFill>
                <a:schemeClr val="bg1"/>
              </a:solidFill>
              <a:ea typeface="微軟正黑體"/>
            </a:endParaRPr>
          </a:p>
        </p:txBody>
      </p:sp>
    </p:spTree>
    <p:extLst>
      <p:ext uri="{BB962C8B-B14F-4D97-AF65-F5344CB8AC3E}">
        <p14:creationId xmlns:p14="http://schemas.microsoft.com/office/powerpoint/2010/main" val="118892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45" grpId="0"/>
      <p:bldP spid="46" grpId="0"/>
      <p:bldP spid="48" grpId="0"/>
      <p:bldP spid="33" grpId="0" animBg="1"/>
      <p:bldP spid="34" grpId="0" animBg="1"/>
      <p:bldP spid="37" grpId="0" animBg="1"/>
      <p:bldP spid="39" grpId="0" animBg="1"/>
      <p:bldP spid="42" grpId="0" animBg="1"/>
      <p:bldP spid="4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5D0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3757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5050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3794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FF5050"/>
                </a:solidFill>
                <a:ea typeface="微軟正黑體"/>
              </a:rPr>
              <a:t>介紹</a:t>
            </a:r>
            <a:endParaRPr kumimoji="1" lang="zh-TW" altLang="en-US" b="1" dirty="0">
              <a:solidFill>
                <a:srgbClr val="FF5050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78164"/>
            <a:ext cx="1767088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21057" y="3326046"/>
            <a:ext cx="1647118" cy="3062496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FF5050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FF5050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FF5050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57713" y="3332379"/>
            <a:ext cx="1581523" cy="290914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複句結構</a:t>
            </a:r>
            <a:endParaRPr lang="en-US" altLang="zh-HK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FF5050"/>
                </a:solidFill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織複句</a:t>
            </a:r>
            <a:endParaRPr lang="en-US" altLang="zh-HK" b="1" spc="-500" dirty="0">
              <a:solidFill>
                <a:srgbClr val="FF5050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928992" y="3178308"/>
            <a:ext cx="1579686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68514" y="3332379"/>
            <a:ext cx="894989" cy="209239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172942"/>
            <a:ext cx="901485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998267" y="2109059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FF5050"/>
                </a:solidFill>
                <a:ea typeface="微軟正黑體"/>
              </a:rPr>
              <a:t>結構</a:t>
            </a:r>
            <a:endParaRPr kumimoji="1" lang="zh-TW" altLang="en-US" sz="2800" b="1" dirty="0">
              <a:solidFill>
                <a:srgbClr val="FF5050"/>
              </a:solidFill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5050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圓角矩形 149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1" name="手繪多邊形 150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2" name="手繪多邊形 151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3" name="圓角矩形 152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4" name="手繪多邊形 153"/>
          <p:cNvSpPr/>
          <p:nvPr/>
        </p:nvSpPr>
        <p:spPr>
          <a:xfrm>
            <a:off x="1518268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5" name="圓角矩形 154"/>
          <p:cNvSpPr/>
          <p:nvPr/>
        </p:nvSpPr>
        <p:spPr>
          <a:xfrm>
            <a:off x="4645577" y="3300647"/>
            <a:ext cx="429267" cy="1760500"/>
          </a:xfrm>
          <a:prstGeom prst="roundRect">
            <a:avLst/>
          </a:prstGeom>
          <a:noFill/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FF5050"/>
              </a:solidFill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HK" altLang="en-US" sz="23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23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FF505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291" y="915780"/>
            <a:ext cx="651591" cy="611024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75840"/>
            <a:ext cx="1215284" cy="1640837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35773"/>
            <a:ext cx="768489" cy="1641914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68" y="1680902"/>
            <a:ext cx="1210506" cy="1321468"/>
          </a:xfrm>
          <a:prstGeom prst="rect">
            <a:avLst/>
          </a:prstGeom>
        </p:spPr>
      </p:pic>
      <p:grpSp>
        <p:nvGrpSpPr>
          <p:cNvPr id="160" name="群組 159"/>
          <p:cNvGrpSpPr/>
          <p:nvPr/>
        </p:nvGrpSpPr>
        <p:grpSpPr>
          <a:xfrm>
            <a:off x="5046370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1" name="群組 160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64" name="群組 163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66" name="群組 165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68" name="圓角化同側角落矩形 167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1" name="圓角化同側角落矩形 170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5" name="群組 174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6" name="圓角化同側角落矩形 175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7" name="圓角化同側角落矩形 176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7" name="弧形 166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5" name="圓角化同側角落矩形 164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3" name="圓角矩形 162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8" name="圓角化同側角落矩形 177"/>
          <p:cNvSpPr/>
          <p:nvPr/>
        </p:nvSpPr>
        <p:spPr>
          <a:xfrm>
            <a:off x="5595682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9" name="群組 178"/>
          <p:cNvGrpSpPr/>
          <p:nvPr/>
        </p:nvGrpSpPr>
        <p:grpSpPr>
          <a:xfrm>
            <a:off x="6193283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0" name="圓角化同側角落矩形 179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1" name="圓角化同側角落矩形 180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2" name="弧形 181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3" name="手繪多邊形 182"/>
          <p:cNvSpPr/>
          <p:nvPr/>
        </p:nvSpPr>
        <p:spPr>
          <a:xfrm rot="5400000">
            <a:off x="6013232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4" name="圓角矩形 183"/>
          <p:cNvSpPr/>
          <p:nvPr/>
        </p:nvSpPr>
        <p:spPr>
          <a:xfrm>
            <a:off x="5631867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圓角矩形 184"/>
          <p:cNvSpPr/>
          <p:nvPr/>
        </p:nvSpPr>
        <p:spPr>
          <a:xfrm>
            <a:off x="5817056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6" name="圓角矩形 185"/>
          <p:cNvSpPr/>
          <p:nvPr/>
        </p:nvSpPr>
        <p:spPr>
          <a:xfrm>
            <a:off x="5693777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7" name="圓角矩形 186"/>
          <p:cNvSpPr/>
          <p:nvPr/>
        </p:nvSpPr>
        <p:spPr>
          <a:xfrm>
            <a:off x="6113848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8" name="手繪多邊形 187"/>
          <p:cNvSpPr/>
          <p:nvPr/>
        </p:nvSpPr>
        <p:spPr>
          <a:xfrm>
            <a:off x="5580161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9" name="群組 188"/>
          <p:cNvGrpSpPr/>
          <p:nvPr/>
        </p:nvGrpSpPr>
        <p:grpSpPr>
          <a:xfrm>
            <a:off x="6111984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90" name="手繪多邊形 189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1" name="弧形 190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2" name="弧形 191"/>
          <p:cNvSpPr/>
          <p:nvPr/>
        </p:nvSpPr>
        <p:spPr>
          <a:xfrm rot="16495338">
            <a:off x="5684996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3" name="弧形 192"/>
          <p:cNvSpPr/>
          <p:nvPr/>
        </p:nvSpPr>
        <p:spPr>
          <a:xfrm rot="13638684">
            <a:off x="5851203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4" name="弧形 193"/>
          <p:cNvSpPr/>
          <p:nvPr/>
        </p:nvSpPr>
        <p:spPr>
          <a:xfrm rot="6626464">
            <a:off x="5916202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5" name="弧形 194"/>
          <p:cNvSpPr/>
          <p:nvPr/>
        </p:nvSpPr>
        <p:spPr>
          <a:xfrm rot="20119542">
            <a:off x="5916203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6" name="群組 195"/>
          <p:cNvGrpSpPr/>
          <p:nvPr/>
        </p:nvGrpSpPr>
        <p:grpSpPr>
          <a:xfrm>
            <a:off x="5943449" y="4908812"/>
            <a:ext cx="181452" cy="184166"/>
            <a:chOff x="2759304" y="2122198"/>
            <a:chExt cx="181452" cy="184166"/>
          </a:xfrm>
        </p:grpSpPr>
        <p:sp>
          <p:nvSpPr>
            <p:cNvPr id="197" name="橢圓 196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8" name="弧形 197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弧形 198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0" name="弧形 199"/>
          <p:cNvSpPr/>
          <p:nvPr/>
        </p:nvSpPr>
        <p:spPr>
          <a:xfrm rot="20119542">
            <a:off x="5678332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01" name="群組 200"/>
          <p:cNvGrpSpPr/>
          <p:nvPr/>
        </p:nvGrpSpPr>
        <p:grpSpPr>
          <a:xfrm>
            <a:off x="5704862" y="4895278"/>
            <a:ext cx="181452" cy="184166"/>
            <a:chOff x="2759304" y="2122198"/>
            <a:chExt cx="181452" cy="184166"/>
          </a:xfrm>
        </p:grpSpPr>
        <p:sp>
          <p:nvSpPr>
            <p:cNvPr id="202" name="橢圓 201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3" name="弧形 202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4" name="弧形 203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5" name="弧形 204"/>
          <p:cNvSpPr/>
          <p:nvPr/>
        </p:nvSpPr>
        <p:spPr>
          <a:xfrm rot="5704529">
            <a:off x="5754059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07" name="圖片 20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248" y="230189"/>
            <a:ext cx="623133" cy="1634449"/>
          </a:xfrm>
          <a:prstGeom prst="rect">
            <a:avLst/>
          </a:prstGeom>
        </p:spPr>
      </p:pic>
      <p:sp>
        <p:nvSpPr>
          <p:cNvPr id="206" name="流程圖: 程序 205">
            <a:hlinkClick r:id="rId7" action="ppaction://hlinksldjump"/>
          </p:cNvPr>
          <p:cNvSpPr/>
          <p:nvPr/>
        </p:nvSpPr>
        <p:spPr>
          <a:xfrm>
            <a:off x="1790871" y="3687055"/>
            <a:ext cx="195192" cy="107511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8" name="流程圖: 程序 207">
            <a:hlinkClick r:id="rId8" action="ppaction://hlinksldjump"/>
          </p:cNvPr>
          <p:cNvSpPr/>
          <p:nvPr/>
        </p:nvSpPr>
        <p:spPr>
          <a:xfrm>
            <a:off x="2137794" y="3678577"/>
            <a:ext cx="260264" cy="6193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9" action="ppaction://hlinksldjump"/>
          </p:cNvPr>
          <p:cNvSpPr/>
          <p:nvPr/>
        </p:nvSpPr>
        <p:spPr>
          <a:xfrm>
            <a:off x="2552480" y="3679241"/>
            <a:ext cx="196085" cy="8400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10" action="ppaction://hlinksldjump"/>
          </p:cNvPr>
          <p:cNvSpPr/>
          <p:nvPr/>
        </p:nvSpPr>
        <p:spPr>
          <a:xfrm>
            <a:off x="2870467" y="3672671"/>
            <a:ext cx="201924" cy="84172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1" action="ppaction://hlinksldjump"/>
          </p:cNvPr>
          <p:cNvSpPr/>
          <p:nvPr/>
        </p:nvSpPr>
        <p:spPr>
          <a:xfrm>
            <a:off x="4247546" y="3779303"/>
            <a:ext cx="218001" cy="115037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流程圖: 程序 211">
            <a:hlinkClick r:id="rId12" action="ppaction://hlinksldjump"/>
          </p:cNvPr>
          <p:cNvSpPr/>
          <p:nvPr/>
        </p:nvSpPr>
        <p:spPr>
          <a:xfrm>
            <a:off x="4727246" y="3783072"/>
            <a:ext cx="216381" cy="113402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3" name="流程圖: 程序 212">
            <a:hlinkClick r:id="rId13" action="ppaction://hlinksldjump"/>
          </p:cNvPr>
          <p:cNvSpPr/>
          <p:nvPr/>
        </p:nvSpPr>
        <p:spPr>
          <a:xfrm>
            <a:off x="5153163" y="3807550"/>
            <a:ext cx="247102" cy="198004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4" name="流程圖: 程序 213">
            <a:hlinkClick r:id="rId14" action="ppaction://hlinksldjump"/>
          </p:cNvPr>
          <p:cNvSpPr/>
          <p:nvPr/>
        </p:nvSpPr>
        <p:spPr>
          <a:xfrm>
            <a:off x="6134433" y="3685602"/>
            <a:ext cx="205523" cy="39759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5" name="流程圖: 程序 214">
            <a:hlinkClick r:id="rId15" action="ppaction://hlinksldjump"/>
          </p:cNvPr>
          <p:cNvSpPr/>
          <p:nvPr/>
        </p:nvSpPr>
        <p:spPr>
          <a:xfrm>
            <a:off x="6463430" y="3683671"/>
            <a:ext cx="223916" cy="171287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6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04535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7 L -0.01077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5" grpId="0" animBg="1"/>
      <p:bldP spid="169" grpId="0"/>
      <p:bldP spid="178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92" grpId="0" animBg="1"/>
      <p:bldP spid="193" grpId="0" animBg="1"/>
      <p:bldP spid="194" grpId="0" animBg="1"/>
      <p:bldP spid="195" grpId="0" animBg="1"/>
      <p:bldP spid="200" grpId="0" animBg="1"/>
      <p:bldP spid="205" grpId="0" animBg="1"/>
      <p:bldP spid="206" grpId="0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內容版面配置區 2">
            <a:extLst>
              <a:ext uri="{FF2B5EF4-FFF2-40B4-BE49-F238E27FC236}">
                <a16:creationId xmlns:a16="http://schemas.microsoft.com/office/drawing/2014/main" id="{D9845DFB-87A2-4749-B11C-B29423BC50D8}"/>
              </a:ext>
            </a:extLst>
          </p:cNvPr>
          <p:cNvSpPr txBox="1">
            <a:spLocks/>
          </p:cNvSpPr>
          <p:nvPr/>
        </p:nvSpPr>
        <p:spPr>
          <a:xfrm>
            <a:off x="1746704" y="1922507"/>
            <a:ext cx="5487457" cy="32643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hangingPunct="0">
              <a:lnSpc>
                <a:spcPct val="150000"/>
              </a:lnSpc>
            </a:pPr>
            <a:r>
              <a:rPr lang="zh-TW" altLang="en-US" sz="20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在日常生活或學習中，同學要</a:t>
            </a:r>
            <a:r>
              <a:rPr lang="zh-HK" altLang="en-US" sz="20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清楚</a:t>
            </a:r>
            <a:r>
              <a:rPr lang="zh-TW" altLang="en-US" sz="20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講</a:t>
            </a:r>
            <a:r>
              <a:rPr lang="zh-HK" altLang="en-US" sz="20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述做某件事情的步驟</a:t>
            </a:r>
            <a:r>
              <a:rPr lang="zh-TW" altLang="en-US" sz="20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，使表達更清晰</a:t>
            </a:r>
            <a:r>
              <a:rPr lang="zh-HK" altLang="en-US" sz="20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HK" sz="2000" b="1" spc="300" dirty="0">
              <a:solidFill>
                <a:srgbClr val="FF5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lnSpc>
                <a:spcPct val="150000"/>
              </a:lnSpc>
              <a:buNone/>
            </a:pPr>
            <a:endParaRPr lang="zh-TW" altLang="en-US" sz="2000" b="1" spc="300" dirty="0">
              <a:solidFill>
                <a:srgbClr val="FF5050"/>
              </a:solidFill>
            </a:endParaRPr>
          </a:p>
          <a:p>
            <a:pPr>
              <a:lnSpc>
                <a:spcPct val="150000"/>
              </a:lnSpc>
            </a:pPr>
            <a:r>
              <a:rPr lang="zh-TW" altLang="en-US" sz="20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我們可以因應不同的情況運用不同的句子來説明做事的程序</a:t>
            </a:r>
            <a:r>
              <a:rPr lang="zh-HK" altLang="en-US" sz="20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、事情的變化或發展過程。</a:t>
            </a:r>
            <a:endParaRPr lang="en-US" altLang="zh-HK" sz="2000" b="1" spc="300" dirty="0">
              <a:solidFill>
                <a:srgbClr val="FF5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9" name="圓角矩形 108"/>
          <p:cNvSpPr/>
          <p:nvPr/>
        </p:nvSpPr>
        <p:spPr>
          <a:xfrm>
            <a:off x="4973353" y="828387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0" name="手繪多邊形 109"/>
          <p:cNvSpPr/>
          <p:nvPr/>
        </p:nvSpPr>
        <p:spPr>
          <a:xfrm>
            <a:off x="4588916" y="341318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11" name="手繪多邊形 110"/>
          <p:cNvSpPr/>
          <p:nvPr/>
        </p:nvSpPr>
        <p:spPr>
          <a:xfrm>
            <a:off x="7617827" y="512560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12" name="圓角矩形 111"/>
          <p:cNvSpPr/>
          <p:nvPr/>
        </p:nvSpPr>
        <p:spPr>
          <a:xfrm>
            <a:off x="7353234" y="5633330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3" name="手繪多邊形 112"/>
          <p:cNvSpPr/>
          <p:nvPr/>
        </p:nvSpPr>
        <p:spPr>
          <a:xfrm>
            <a:off x="877001" y="5790734"/>
            <a:ext cx="941071" cy="503433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15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TW" altLang="en-US" sz="2300" b="1" spc="300" dirty="0" smtClean="0">
                <a:solidFill>
                  <a:srgbClr val="FF505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eiryo" panose="020B0604030504040204" pitchFamily="34" charset="-128"/>
              </a:rPr>
              <a:t>說明程序</a:t>
            </a:r>
            <a:endParaRPr lang="zh-HK" altLang="en-US" sz="2300" b="1" spc="300" dirty="0">
              <a:solidFill>
                <a:srgbClr val="FF5050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Meiryo" panose="020B0604030504040204" pitchFamily="34" charset="-128"/>
            </a:endParaRPr>
          </a:p>
        </p:txBody>
      </p:sp>
      <p:cxnSp>
        <p:nvCxnSpPr>
          <p:cNvPr id="116" name="直線接點 115"/>
          <p:cNvCxnSpPr/>
          <p:nvPr/>
        </p:nvCxnSpPr>
        <p:spPr>
          <a:xfrm>
            <a:off x="234080" y="1712839"/>
            <a:ext cx="961336" cy="0"/>
          </a:xfrm>
          <a:prstGeom prst="line">
            <a:avLst/>
          </a:prstGeom>
          <a:ln w="19050">
            <a:solidFill>
              <a:srgbClr val="FF5050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8" name="圖片 1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7763" y="4071390"/>
            <a:ext cx="1147839" cy="2469406"/>
          </a:xfrm>
          <a:prstGeom prst="rect">
            <a:avLst/>
          </a:prstGeom>
          <a:effectLst>
            <a:reflection blurRad="76200" stA="23000" endPos="43000" dist="12700" dir="5400000" sy="-100000" algn="bl" rotWithShape="0"/>
          </a:effectLst>
        </p:spPr>
      </p:pic>
      <p:pic>
        <p:nvPicPr>
          <p:cNvPr id="119" name="圖片 1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248" y="230189"/>
            <a:ext cx="623133" cy="1634449"/>
          </a:xfrm>
          <a:prstGeom prst="rect">
            <a:avLst/>
          </a:prstGeom>
        </p:spPr>
      </p:pic>
      <p:sp>
        <p:nvSpPr>
          <p:cNvPr id="120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3963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"/>
                            </p:stCondLst>
                            <p:childTnLst>
                              <p:par>
                                <p:cTn id="2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"/>
                            </p:stCondLst>
                            <p:childTnLst>
                              <p:par>
                                <p:cTn id="32" presetID="63" presetClass="path" presetSubtype="0" accel="58000" decel="4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0.09184 1.48148E-6 " pathEditMode="relative" rAng="0" ptsTypes="AA">
                                      <p:cBhvr>
                                        <p:cTn id="33" dur="27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3" presetClass="path" presetSubtype="0" accel="58000" decel="4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2222E-6 L 0.09184 2.22222E-6 " pathEditMode="relative" rAng="0" ptsTypes="AA">
                                      <p:cBhvr>
                                        <p:cTn id="35" dur="21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3" presetClass="path" presetSubtype="0" accel="58000" decel="4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48148E-6 L 0.09184 1.48148E-6 " pathEditMode="relative" rAng="0" ptsTypes="AA">
                                      <p:cBhvr>
                                        <p:cTn id="37" dur="16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3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81481E-6 L -0.17466 -0.00023 " pathEditMode="relative" rAng="0" ptsTypes="AA">
                                      <p:cBhvr>
                                        <p:cTn id="39" dur="2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33" y="-23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7.40741E-7 L -0.09982 -7.40741E-7 " pathEditMode="relative" rAng="0" ptsTypes="AA">
                                      <p:cBhvr>
                                        <p:cTn id="41" dur="18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7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7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線接點 4"/>
          <p:cNvCxnSpPr/>
          <p:nvPr/>
        </p:nvCxnSpPr>
        <p:spPr>
          <a:xfrm flipV="1">
            <a:off x="6712730" y="3929545"/>
            <a:ext cx="645611" cy="918553"/>
          </a:xfrm>
          <a:prstGeom prst="line">
            <a:avLst/>
          </a:prstGeom>
          <a:ln>
            <a:solidFill>
              <a:srgbClr val="FF7C8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直線接點 5"/>
          <p:cNvCxnSpPr/>
          <p:nvPr/>
        </p:nvCxnSpPr>
        <p:spPr>
          <a:xfrm flipV="1">
            <a:off x="6625156" y="1705852"/>
            <a:ext cx="452081" cy="647495"/>
          </a:xfrm>
          <a:prstGeom prst="line">
            <a:avLst/>
          </a:prstGeom>
          <a:ln>
            <a:solidFill>
              <a:srgbClr val="FF7C8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接點 7"/>
          <p:cNvCxnSpPr/>
          <p:nvPr/>
        </p:nvCxnSpPr>
        <p:spPr>
          <a:xfrm flipH="1">
            <a:off x="2442045" y="3912801"/>
            <a:ext cx="1248261" cy="1929182"/>
          </a:xfrm>
          <a:prstGeom prst="line">
            <a:avLst/>
          </a:prstGeom>
          <a:ln>
            <a:solidFill>
              <a:srgbClr val="FF7C8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接點 8"/>
          <p:cNvCxnSpPr/>
          <p:nvPr/>
        </p:nvCxnSpPr>
        <p:spPr>
          <a:xfrm flipH="1">
            <a:off x="1494498" y="1200857"/>
            <a:ext cx="947547" cy="1425136"/>
          </a:xfrm>
          <a:prstGeom prst="line">
            <a:avLst/>
          </a:prstGeom>
          <a:ln>
            <a:solidFill>
              <a:srgbClr val="FF7C8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剪去對角線角落矩形 9"/>
          <p:cNvSpPr/>
          <p:nvPr/>
        </p:nvSpPr>
        <p:spPr>
          <a:xfrm>
            <a:off x="6465634" y="4519528"/>
            <a:ext cx="1572223" cy="480831"/>
          </a:xfrm>
          <a:prstGeom prst="snip2DiagRect">
            <a:avLst/>
          </a:prstGeom>
          <a:solidFill>
            <a:srgbClr val="FFEBEB"/>
          </a:solidFill>
          <a:ln w="38100">
            <a:solidFill>
              <a:srgbClr val="FDDBB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4</a:t>
            </a:r>
            <a:r>
              <a:rPr lang="zh-TW" altLang="en-US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.</a:t>
            </a:r>
            <a:r>
              <a:rPr lang="zh-TW" altLang="en-US" sz="16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分</a:t>
            </a:r>
            <a:r>
              <a:rPr lang="zh-HK" altLang="en-US" sz="1600" b="1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拆</a:t>
            </a:r>
            <a:r>
              <a:rPr lang="zh-TW" altLang="en-US" sz="1600" b="1" spc="300" dirty="0" smtClean="0">
                <a:solidFill>
                  <a:srgbClr val="EF3A72"/>
                </a:solidFill>
                <a:ea typeface="微軟正黑體"/>
              </a:rPr>
              <a:t>句子</a:t>
            </a:r>
            <a:endParaRPr lang="zh-TW" altLang="en-US" sz="1600" b="1" spc="300" dirty="0">
              <a:solidFill>
                <a:srgbClr val="EF3A72"/>
              </a:solidFill>
            </a:endParaRPr>
          </a:p>
        </p:txBody>
      </p:sp>
      <p:sp>
        <p:nvSpPr>
          <p:cNvPr id="11" name="剪去對角線角落矩形 10"/>
          <p:cNvSpPr/>
          <p:nvPr/>
        </p:nvSpPr>
        <p:spPr>
          <a:xfrm>
            <a:off x="6439441" y="1262570"/>
            <a:ext cx="1598416" cy="480831"/>
          </a:xfrm>
          <a:prstGeom prst="snip2DiagRect">
            <a:avLst/>
          </a:prstGeom>
          <a:solidFill>
            <a:srgbClr val="FFEBEB"/>
          </a:solidFill>
          <a:ln w="38100">
            <a:solidFill>
              <a:srgbClr val="FDDBB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3</a:t>
            </a:r>
            <a:r>
              <a:rPr lang="zh-TW" altLang="en-US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.</a:t>
            </a:r>
            <a:r>
              <a:rPr lang="zh-HK" altLang="en-US" sz="1600" b="1" spc="300" dirty="0" smtClean="0">
                <a:solidFill>
                  <a:schemeClr val="tx1"/>
                </a:solidFill>
                <a:ea typeface="微軟正黑體"/>
              </a:rPr>
              <a:t>認清</a:t>
            </a:r>
            <a:r>
              <a:rPr lang="zh-TW" altLang="en-US" sz="1600" b="1" spc="300" dirty="0" smtClean="0">
                <a:solidFill>
                  <a:srgbClr val="EF3A72"/>
                </a:solidFill>
                <a:ea typeface="微軟正黑體"/>
              </a:rPr>
              <a:t>事物</a:t>
            </a:r>
            <a:endParaRPr lang="en-US" altLang="zh-HK" sz="1600" b="1" spc="300" dirty="0">
              <a:solidFill>
                <a:srgbClr val="EF3A72"/>
              </a:solidFill>
              <a:ea typeface="微軟正黑體"/>
            </a:endParaRPr>
          </a:p>
        </p:txBody>
      </p:sp>
      <p:sp>
        <p:nvSpPr>
          <p:cNvPr id="12" name="剪去對角線角落矩形 11"/>
          <p:cNvSpPr/>
          <p:nvPr/>
        </p:nvSpPr>
        <p:spPr>
          <a:xfrm>
            <a:off x="2049996" y="4984692"/>
            <a:ext cx="3475294" cy="898288"/>
          </a:xfrm>
          <a:prstGeom prst="snip2DiagRect">
            <a:avLst>
              <a:gd name="adj1" fmla="val 0"/>
              <a:gd name="adj2" fmla="val 31878"/>
            </a:avLst>
          </a:prstGeom>
          <a:solidFill>
            <a:srgbClr val="FFEBEB"/>
          </a:solidFill>
          <a:ln w="38100">
            <a:solidFill>
              <a:srgbClr val="FDDBB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2</a:t>
            </a:r>
            <a:r>
              <a:rPr lang="zh-TW" altLang="en-US" sz="1600" spc="300" dirty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.</a:t>
            </a:r>
            <a:r>
              <a:rPr lang="zh-TW" altLang="en-US" sz="1600" b="1" spc="300" dirty="0">
                <a:solidFill>
                  <a:schemeClr val="tx1"/>
                </a:solidFill>
                <a:ea typeface="微軟正黑體"/>
              </a:rPr>
              <a:t>留意複句中是否有特定</a:t>
            </a:r>
            <a:r>
              <a:rPr lang="zh-TW" altLang="en-US" sz="1600" b="1" spc="300" dirty="0" smtClean="0">
                <a:solidFill>
                  <a:schemeClr val="tx1"/>
                </a:solidFill>
                <a:ea typeface="微軟正黑體"/>
              </a:rPr>
              <a:t>的</a:t>
            </a:r>
            <a:endParaRPr lang="en-US" altLang="zh-TW" sz="1600" b="1" spc="300" dirty="0" smtClean="0">
              <a:solidFill>
                <a:schemeClr val="tx1"/>
              </a:solidFill>
              <a:ea typeface="微軟正黑體"/>
            </a:endParaRPr>
          </a:p>
          <a:p>
            <a:pPr marL="0" lvl="1" algn="ctr"/>
            <a:r>
              <a:rPr lang="zh-TW" altLang="en-US" sz="1600" b="1" spc="300" dirty="0" smtClean="0">
                <a:solidFill>
                  <a:srgbClr val="EF3A72"/>
                </a:solidFill>
                <a:ea typeface="微軟正黑體"/>
              </a:rPr>
              <a:t>關聯</a:t>
            </a:r>
            <a:r>
              <a:rPr lang="zh-TW" altLang="en-US" sz="1600" b="1" spc="300" dirty="0">
                <a:solidFill>
                  <a:srgbClr val="EF3A72"/>
                </a:solidFill>
                <a:ea typeface="微軟正黑體"/>
              </a:rPr>
              <a:t>詞</a:t>
            </a:r>
            <a:r>
              <a:rPr lang="zh-TW" altLang="en-US" sz="1600" b="1" spc="300" dirty="0">
                <a:solidFill>
                  <a:schemeClr val="tx1"/>
                </a:solidFill>
                <a:ea typeface="微軟正黑體"/>
              </a:rPr>
              <a:t>，作出正確判斷</a:t>
            </a:r>
            <a:endParaRPr lang="en-GB" altLang="zh-TW" sz="1600" b="1" spc="300" dirty="0">
              <a:solidFill>
                <a:schemeClr val="tx1"/>
              </a:solidFill>
              <a:ea typeface="微軟正黑體"/>
            </a:endParaRPr>
          </a:p>
        </p:txBody>
      </p:sp>
      <p:sp>
        <p:nvSpPr>
          <p:cNvPr id="13" name="剪去對角線角落矩形 12"/>
          <p:cNvSpPr/>
          <p:nvPr/>
        </p:nvSpPr>
        <p:spPr>
          <a:xfrm>
            <a:off x="1652177" y="1008322"/>
            <a:ext cx="3379126" cy="468571"/>
          </a:xfrm>
          <a:prstGeom prst="snip2DiagRect">
            <a:avLst/>
          </a:prstGeom>
          <a:solidFill>
            <a:srgbClr val="FFEBEB"/>
          </a:solidFill>
          <a:ln w="38100">
            <a:solidFill>
              <a:srgbClr val="FDDBB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4138" lvl="1"/>
            <a:r>
              <a:rPr lang="en-US" altLang="zh-TW" sz="1600" spc="300" dirty="0" smtClean="0">
                <a:solidFill>
                  <a:schemeClr val="tx1"/>
                </a:solidFill>
                <a:latin typeface="Arial" panose="020B0604020202020204" pitchFamily="34" charset="0"/>
                <a:ea typeface="微軟正黑體"/>
                <a:cs typeface="Arial" panose="020B0604020202020204" pitchFamily="34" charset="0"/>
              </a:rPr>
              <a:t>1.</a:t>
            </a:r>
            <a:r>
              <a:rPr lang="zh-HK" altLang="en-US" sz="1600" b="1" spc="300" dirty="0" smtClean="0">
                <a:solidFill>
                  <a:schemeClr val="tx1"/>
                </a:solidFill>
                <a:ea typeface="微軟正黑體"/>
              </a:rPr>
              <a:t>分析</a:t>
            </a:r>
            <a:r>
              <a:rPr lang="zh-TW" altLang="en-US" sz="1600" b="1" spc="300" dirty="0">
                <a:solidFill>
                  <a:schemeClr val="tx1"/>
                </a:solidFill>
                <a:ea typeface="微軟正黑體"/>
              </a:rPr>
              <a:t>項目</a:t>
            </a:r>
            <a:r>
              <a:rPr lang="zh-HK" altLang="en-US" sz="1600" b="1" spc="300" dirty="0">
                <a:solidFill>
                  <a:schemeClr val="tx1"/>
                </a:solidFill>
                <a:ea typeface="微軟正黑體"/>
              </a:rPr>
              <a:t>是否</a:t>
            </a:r>
            <a:r>
              <a:rPr lang="zh-TW" altLang="en-US" sz="1600" b="1" spc="300" dirty="0">
                <a:solidFill>
                  <a:schemeClr val="tx1"/>
                </a:solidFill>
                <a:ea typeface="微軟正黑體"/>
              </a:rPr>
              <a:t>有</a:t>
            </a:r>
            <a:r>
              <a:rPr lang="zh-HK" altLang="en-US" sz="1600" b="1" spc="300" dirty="0">
                <a:solidFill>
                  <a:srgbClr val="EF3A72"/>
                </a:solidFill>
                <a:ea typeface="微軟正黑體"/>
              </a:rPr>
              <a:t>次序</a:t>
            </a:r>
            <a:r>
              <a:rPr lang="zh-TW" altLang="en-US" sz="1600" b="1" spc="300" dirty="0">
                <a:solidFill>
                  <a:schemeClr val="tx1"/>
                </a:solidFill>
                <a:ea typeface="微軟正黑體"/>
              </a:rPr>
              <a:t>之分</a:t>
            </a:r>
            <a:endParaRPr lang="en-US" altLang="zh-TW" sz="1600" b="1" spc="300" dirty="0">
              <a:solidFill>
                <a:schemeClr val="tx1"/>
              </a:solidFill>
              <a:ea typeface="微軟正黑體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2455233"/>
            <a:ext cx="8737600" cy="1860977"/>
          </a:xfrm>
          <a:prstGeom prst="rect">
            <a:avLst/>
          </a:prstGeom>
        </p:spPr>
      </p:pic>
      <p:grpSp>
        <p:nvGrpSpPr>
          <p:cNvPr id="14" name="群組 1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5050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30</a:t>
            </a:fld>
            <a:endParaRPr lang="zh-HK" altLang="en-US" dirty="0"/>
          </a:p>
        </p:txBody>
      </p:sp>
      <p:sp>
        <p:nvSpPr>
          <p:cNvPr id="20" name="手繪多邊形 1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085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直線接點 40"/>
          <p:cNvCxnSpPr/>
          <p:nvPr/>
        </p:nvCxnSpPr>
        <p:spPr>
          <a:xfrm>
            <a:off x="2151554" y="2408480"/>
            <a:ext cx="0" cy="1366096"/>
          </a:xfrm>
          <a:prstGeom prst="line">
            <a:avLst/>
          </a:prstGeom>
          <a:ln>
            <a:solidFill>
              <a:srgbClr val="FF5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1206296" y="1639829"/>
            <a:ext cx="1616528" cy="78483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做薑汁撞奶時，</a:t>
            </a:r>
            <a:endParaRPr lang="zh-HK" altLang="en-US" sz="1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903867" y="1642473"/>
            <a:ext cx="1564555" cy="784830"/>
          </a:xfrm>
          <a:prstGeom prst="rect">
            <a:avLst/>
          </a:prstGeom>
          <a:solidFill>
            <a:srgbClr val="FFE7E7"/>
          </a:solidFill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把鮮奶煮熱，</a:t>
            </a:r>
            <a:endParaRPr lang="zh-HK" altLang="en-US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304198" y="1641572"/>
            <a:ext cx="599669" cy="784830"/>
          </a:xfrm>
          <a:prstGeom prst="rect">
            <a:avLst/>
          </a:prstGeom>
          <a:solidFill>
            <a:srgbClr val="FF5050"/>
          </a:solidFill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先</a:t>
            </a:r>
            <a:endParaRPr lang="zh-HK" altLang="en-US" sz="15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267254" y="1641982"/>
            <a:ext cx="2046336" cy="784830"/>
          </a:xfrm>
          <a:prstGeom prst="rect">
            <a:avLst/>
          </a:prstGeom>
          <a:solidFill>
            <a:srgbClr val="FFBDBD"/>
          </a:solidFill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lvl="0" algn="ctr" defTabSz="914400">
              <a:lnSpc>
                <a:spcPct val="90000"/>
              </a:lnSpc>
              <a:defRPr/>
            </a:pPr>
            <a:r>
              <a:rPr lang="zh-TW" altLang="en-US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「撞」入薑汁就成。</a:t>
            </a: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822824" y="1639928"/>
            <a:ext cx="481373" cy="78483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</a:t>
            </a:r>
            <a:endParaRPr lang="zh-HK" altLang="en-US" sz="1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468422" y="1641626"/>
            <a:ext cx="805980" cy="784830"/>
          </a:xfrm>
          <a:prstGeom prst="rect">
            <a:avLst/>
          </a:prstGeom>
          <a:solidFill>
            <a:srgbClr val="FF5050"/>
          </a:solidFill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然後</a:t>
            </a:r>
            <a:endParaRPr lang="en-US" altLang="zh-HK" sz="1500" b="1" dirty="0" smtClean="0">
              <a:solidFill>
                <a:srgbClr val="D65042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263322" y="2716539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句子一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36114" y="3382046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句子二</a:t>
            </a:r>
            <a:endParaRPr lang="zh-HK" altLang="en-US" sz="1400" b="1" dirty="0">
              <a:ea typeface="微軟正黑體"/>
            </a:endParaRPr>
          </a:p>
        </p:txBody>
      </p:sp>
      <p:graphicFrame>
        <p:nvGraphicFramePr>
          <p:cNvPr id="44" name="表格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349926"/>
              </p:ext>
            </p:extLst>
          </p:nvPr>
        </p:nvGraphicFramePr>
        <p:xfrm>
          <a:off x="2287528" y="2655872"/>
          <a:ext cx="4381746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218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22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TW" altLang="en-US" sz="1600" b="1" dirty="0" smtClean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做薑汁撞奶時，</a:t>
                      </a:r>
                      <a:endParaRPr lang="zh-HK" altLang="en-US" sz="1600" b="1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要把鮮奶煮熱</a:t>
                      </a:r>
                      <a:r>
                        <a:rPr lang="zh-HK" altLang="en-US" sz="1600" b="1" dirty="0" smtClean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zh-HK" altLang="en-US" sz="1600" b="1" dirty="0">
                        <a:solidFill>
                          <a:srgbClr val="7030A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6" name="表格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630122"/>
              </p:ext>
            </p:extLst>
          </p:nvPr>
        </p:nvGraphicFramePr>
        <p:xfrm>
          <a:off x="2287527" y="3256150"/>
          <a:ext cx="4403260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2199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TW" altLang="en-US" sz="1600" b="1" dirty="0" smtClean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做薑汁撞奶時，</a:t>
                      </a:r>
                      <a:endParaRPr lang="zh-HK" altLang="en-US" sz="1600" b="1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「</a:t>
                      </a:r>
                      <a:r>
                        <a:rPr lang="zh-TW" altLang="en-US" sz="1600" b="1" kern="1200" dirty="0" smtClean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撞」入薑汁就成</a:t>
                      </a:r>
                      <a:r>
                        <a:rPr lang="zh-HK" altLang="en-US" sz="1600" b="1" kern="1200" dirty="0" smtClean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。</a:t>
                      </a:r>
                      <a:endParaRPr lang="zh-HK" altLang="en-US" sz="1600" b="1" kern="1200" dirty="0">
                        <a:solidFill>
                          <a:srgbClr val="7030A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D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" name="剪去對角線角落矩形 34"/>
          <p:cNvSpPr/>
          <p:nvPr/>
        </p:nvSpPr>
        <p:spPr>
          <a:xfrm>
            <a:off x="5023945" y="4156233"/>
            <a:ext cx="3621108" cy="468571"/>
          </a:xfrm>
          <a:prstGeom prst="snip2DiagRect">
            <a:avLst/>
          </a:prstGeom>
          <a:solidFill>
            <a:srgbClr val="FFDDDD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6713" lvl="1"/>
            <a:r>
              <a:rPr lang="en-US" altLang="zh-TW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1. </a:t>
            </a:r>
            <a:r>
              <a:rPr lang="zh-HK" altLang="en-US" sz="1600" spc="300" dirty="0" smtClean="0">
                <a:solidFill>
                  <a:schemeClr val="tx1"/>
                </a:solidFill>
                <a:ea typeface="微軟正黑體"/>
              </a:rPr>
              <a:t>分析</a:t>
            </a:r>
            <a:r>
              <a:rPr lang="zh-TW" altLang="en-US" sz="1600" spc="300" dirty="0">
                <a:solidFill>
                  <a:schemeClr val="tx1"/>
                </a:solidFill>
                <a:ea typeface="微軟正黑體"/>
              </a:rPr>
              <a:t>項目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是否</a:t>
            </a:r>
            <a:r>
              <a:rPr lang="zh-TW" altLang="en-US" sz="1600" spc="300" dirty="0">
                <a:solidFill>
                  <a:schemeClr val="tx1"/>
                </a:solidFill>
                <a:ea typeface="微軟正黑體"/>
              </a:rPr>
              <a:t>有</a:t>
            </a:r>
            <a:r>
              <a:rPr lang="zh-HK" altLang="en-US" sz="1600" spc="300" dirty="0">
                <a:solidFill>
                  <a:srgbClr val="FF0000"/>
                </a:solidFill>
                <a:ea typeface="微軟正黑體"/>
              </a:rPr>
              <a:t>次序</a:t>
            </a:r>
            <a:r>
              <a:rPr lang="zh-TW" altLang="en-US" sz="1600" spc="300" dirty="0">
                <a:solidFill>
                  <a:schemeClr val="tx1"/>
                </a:solidFill>
                <a:ea typeface="微軟正黑體"/>
              </a:rPr>
              <a:t>之分</a:t>
            </a:r>
            <a:endParaRPr lang="en-US" altLang="zh-TW" sz="1600" spc="300" dirty="0">
              <a:solidFill>
                <a:schemeClr val="tx1"/>
              </a:solidFill>
              <a:ea typeface="微軟正黑體"/>
            </a:endParaRPr>
          </a:p>
        </p:txBody>
      </p:sp>
      <p:sp>
        <p:nvSpPr>
          <p:cNvPr id="22" name="投影片編號版面配置區 3">
            <a:extLst>
              <a:ext uri="{FF2B5EF4-FFF2-40B4-BE49-F238E27FC236}">
                <a16:creationId xmlns:a16="http://schemas.microsoft.com/office/drawing/2014/main" id="{16F76291-08C7-4402-93E4-D16E0F6D0192}"/>
              </a:ext>
            </a:extLst>
          </p:cNvPr>
          <p:cNvSpPr txBox="1">
            <a:spLocks/>
          </p:cNvSpPr>
          <p:nvPr/>
        </p:nvSpPr>
        <p:spPr>
          <a:xfrm>
            <a:off x="17006987" y="5923148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ctr" defTabSz="914400" rtl="0" eaLnBrk="1" latinLnBrk="0" hangingPunct="1">
              <a:defRPr kumimoji="0" sz="1400" b="1" kern="1200" smtClean="0">
                <a:solidFill>
                  <a:srgbClr val="FFFFFF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F41EFE-E70A-4D6F-A163-BE2CE8602390}" type="slidenum">
              <a:rPr kumimoji="0" lang="en-US" altLang="zh-HK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zh-HK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776" y="3993809"/>
            <a:ext cx="1263254" cy="1253850"/>
          </a:xfrm>
          <a:prstGeom prst="rect">
            <a:avLst/>
          </a:prstGeom>
        </p:spPr>
      </p:pic>
      <p:sp>
        <p:nvSpPr>
          <p:cNvPr id="32" name="剪去對角線角落矩形 31"/>
          <p:cNvSpPr/>
          <p:nvPr/>
        </p:nvSpPr>
        <p:spPr>
          <a:xfrm>
            <a:off x="6995989" y="5078394"/>
            <a:ext cx="1649064" cy="480831"/>
          </a:xfrm>
          <a:prstGeom prst="snip2DiagRect">
            <a:avLst/>
          </a:prstGeom>
          <a:solidFill>
            <a:srgbClr val="FFBDBD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4.</a:t>
            </a:r>
            <a:r>
              <a:rPr lang="zh-TW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 </a:t>
            </a:r>
            <a:r>
              <a:rPr lang="zh-TW" altLang="en-US" sz="16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分</a:t>
            </a:r>
            <a:r>
              <a:rPr lang="zh-HK" altLang="en-US" sz="16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拆</a:t>
            </a:r>
            <a:r>
              <a:rPr lang="zh-TW" altLang="en-US" sz="1600" spc="300" dirty="0" smtClean="0">
                <a:solidFill>
                  <a:srgbClr val="FF0000"/>
                </a:solidFill>
                <a:ea typeface="微軟正黑體"/>
              </a:rPr>
              <a:t>句子</a:t>
            </a:r>
            <a:endParaRPr lang="zh-TW" altLang="en-US" sz="1600" spc="300" dirty="0">
              <a:solidFill>
                <a:srgbClr val="FF0000"/>
              </a:solidFill>
            </a:endParaRPr>
          </a:p>
        </p:txBody>
      </p:sp>
      <p:sp>
        <p:nvSpPr>
          <p:cNvPr id="33" name="剪去對角線角落矩形 32"/>
          <p:cNvSpPr/>
          <p:nvPr/>
        </p:nvSpPr>
        <p:spPr>
          <a:xfrm>
            <a:off x="5506234" y="5078394"/>
            <a:ext cx="1598416" cy="480831"/>
          </a:xfrm>
          <a:prstGeom prst="snip2Diag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tx1"/>
                </a:solidFill>
                <a:ea typeface="微軟正黑體"/>
              </a:rPr>
              <a:t>3.</a:t>
            </a:r>
            <a:r>
              <a:rPr lang="zh-TW" altLang="en-US" sz="1600" spc="300" dirty="0">
                <a:solidFill>
                  <a:schemeClr val="tx1"/>
                </a:solidFill>
                <a:ea typeface="微軟正黑體"/>
              </a:rPr>
              <a:t> </a:t>
            </a:r>
            <a:r>
              <a:rPr lang="zh-HK" altLang="en-US" sz="1600" spc="300" dirty="0" smtClean="0">
                <a:solidFill>
                  <a:schemeClr val="tx1"/>
                </a:solidFill>
                <a:ea typeface="微軟正黑體"/>
              </a:rPr>
              <a:t>認清</a:t>
            </a:r>
            <a:r>
              <a:rPr lang="zh-TW" altLang="en-US" sz="1600" spc="300" dirty="0" smtClean="0">
                <a:solidFill>
                  <a:srgbClr val="FF0000"/>
                </a:solidFill>
                <a:ea typeface="微軟正黑體"/>
              </a:rPr>
              <a:t>事物</a:t>
            </a:r>
            <a:endParaRPr lang="en-US" altLang="zh-HK" sz="1600" spc="300" dirty="0">
              <a:solidFill>
                <a:srgbClr val="FF0000"/>
              </a:solidFill>
              <a:ea typeface="微軟正黑體"/>
            </a:endParaRPr>
          </a:p>
        </p:txBody>
      </p:sp>
      <p:sp>
        <p:nvSpPr>
          <p:cNvPr id="34" name="剪去對角線角落矩形 33"/>
          <p:cNvSpPr/>
          <p:nvPr/>
        </p:nvSpPr>
        <p:spPr>
          <a:xfrm>
            <a:off x="2722817" y="4620734"/>
            <a:ext cx="5922236" cy="461995"/>
          </a:xfrm>
          <a:prstGeom prst="snip2DiagRect">
            <a:avLst/>
          </a:prstGeom>
          <a:solidFill>
            <a:srgbClr val="FF505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bg1"/>
                </a:solidFill>
                <a:ea typeface="微軟正黑體"/>
              </a:rPr>
              <a:t>2</a:t>
            </a:r>
            <a:r>
              <a:rPr lang="zh-TW" altLang="en-US" sz="1600" spc="300" dirty="0">
                <a:solidFill>
                  <a:schemeClr val="bg1"/>
                </a:solidFill>
                <a:ea typeface="微軟正黑體"/>
              </a:rPr>
              <a:t>. 留意</a:t>
            </a:r>
            <a:r>
              <a:rPr lang="zh-TW" altLang="en-US" sz="1600" spc="300" dirty="0">
                <a:solidFill>
                  <a:schemeClr val="bg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600" spc="300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rPr>
              <a:t>關聯</a:t>
            </a:r>
            <a:r>
              <a:rPr lang="zh-TW" altLang="en-US" sz="1600" spc="300" dirty="0" smtClean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rPr>
              <a:t>詞</a:t>
            </a:r>
            <a:r>
              <a:rPr lang="zh-TW" altLang="en-US" sz="1600" spc="300" dirty="0">
                <a:solidFill>
                  <a:schemeClr val="bg1"/>
                </a:solidFill>
                <a:latin typeface="Corbel"/>
                <a:ea typeface="微軟正黑體"/>
              </a:rPr>
              <a:t>，作出正確</a:t>
            </a:r>
            <a:r>
              <a:rPr lang="zh-TW" altLang="en-US" sz="1600" spc="300" dirty="0" smtClean="0">
                <a:solidFill>
                  <a:schemeClr val="bg1"/>
                </a:solidFill>
                <a:latin typeface="Corbel"/>
                <a:ea typeface="微軟正黑體"/>
              </a:rPr>
              <a:t>判斷</a:t>
            </a:r>
            <a:endParaRPr lang="en-GB" altLang="zh-TW" sz="1600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351635" y="1269654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ea typeface="微軟正黑體"/>
              </a:rPr>
              <a:t>（</a:t>
            </a:r>
            <a:r>
              <a:rPr lang="zh-TW" altLang="en-US" sz="1400" dirty="0" smtClean="0">
                <a:ea typeface="微軟正黑體"/>
              </a:rPr>
              <a:t>項目一</a:t>
            </a:r>
            <a:r>
              <a:rPr lang="zh-HK" altLang="en-US" sz="1400" dirty="0" smtClean="0">
                <a:ea typeface="微軟正黑體"/>
              </a:rPr>
              <a:t>）</a:t>
            </a:r>
            <a:endParaRPr lang="zh-HK" altLang="en-US" sz="1400" dirty="0">
              <a:ea typeface="微軟正黑體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906029" y="1269653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ea typeface="微軟正黑體"/>
              </a:rPr>
              <a:t>（</a:t>
            </a:r>
            <a:r>
              <a:rPr lang="zh-TW" altLang="en-US" sz="1400" dirty="0" smtClean="0">
                <a:ea typeface="微軟正黑體"/>
              </a:rPr>
              <a:t>項目二</a:t>
            </a:r>
            <a:r>
              <a:rPr lang="zh-HK" altLang="en-US" sz="1400" dirty="0" smtClean="0">
                <a:ea typeface="微軟正黑體"/>
              </a:rPr>
              <a:t>）</a:t>
            </a:r>
            <a:endParaRPr lang="zh-HK" altLang="en-US" sz="1400" dirty="0">
              <a:ea typeface="微軟正黑體"/>
            </a:endParaRPr>
          </a:p>
        </p:txBody>
      </p:sp>
      <p:grpSp>
        <p:nvGrpSpPr>
          <p:cNvPr id="18" name="群組 17"/>
          <p:cNvGrpSpPr/>
          <p:nvPr/>
        </p:nvGrpSpPr>
        <p:grpSpPr>
          <a:xfrm>
            <a:off x="5315397" y="564357"/>
            <a:ext cx="1266285" cy="909932"/>
            <a:chOff x="5350208" y="450781"/>
            <a:chExt cx="1266285" cy="909932"/>
          </a:xfrm>
        </p:grpSpPr>
        <p:sp>
          <p:nvSpPr>
            <p:cNvPr id="39" name="圓角矩形圖說文字 12"/>
            <p:cNvSpPr/>
            <p:nvPr/>
          </p:nvSpPr>
          <p:spPr>
            <a:xfrm>
              <a:off x="5350208" y="450781"/>
              <a:ext cx="1266285" cy="909932"/>
            </a:xfrm>
            <a:custGeom>
              <a:avLst/>
              <a:gdLst>
                <a:gd name="connsiteX0" fmla="*/ 0 w 2124585"/>
                <a:gd name="connsiteY0" fmla="*/ 110718 h 664292"/>
                <a:gd name="connsiteX1" fmla="*/ 110718 w 2124585"/>
                <a:gd name="connsiteY1" fmla="*/ 0 h 664292"/>
                <a:gd name="connsiteX2" fmla="*/ 354098 w 2124585"/>
                <a:gd name="connsiteY2" fmla="*/ 0 h 664292"/>
                <a:gd name="connsiteX3" fmla="*/ 354098 w 2124585"/>
                <a:gd name="connsiteY3" fmla="*/ 0 h 664292"/>
                <a:gd name="connsiteX4" fmla="*/ 885244 w 2124585"/>
                <a:gd name="connsiteY4" fmla="*/ 0 h 664292"/>
                <a:gd name="connsiteX5" fmla="*/ 2013867 w 2124585"/>
                <a:gd name="connsiteY5" fmla="*/ 0 h 664292"/>
                <a:gd name="connsiteX6" fmla="*/ 2124585 w 2124585"/>
                <a:gd name="connsiteY6" fmla="*/ 110718 h 664292"/>
                <a:gd name="connsiteX7" fmla="*/ 2124585 w 2124585"/>
                <a:gd name="connsiteY7" fmla="*/ 387504 h 664292"/>
                <a:gd name="connsiteX8" fmla="*/ 2124585 w 2124585"/>
                <a:gd name="connsiteY8" fmla="*/ 387504 h 664292"/>
                <a:gd name="connsiteX9" fmla="*/ 2124585 w 2124585"/>
                <a:gd name="connsiteY9" fmla="*/ 553577 h 664292"/>
                <a:gd name="connsiteX10" fmla="*/ 2124585 w 2124585"/>
                <a:gd name="connsiteY10" fmla="*/ 553574 h 664292"/>
                <a:gd name="connsiteX11" fmla="*/ 2013867 w 2124585"/>
                <a:gd name="connsiteY11" fmla="*/ 664292 h 664292"/>
                <a:gd name="connsiteX12" fmla="*/ 885244 w 2124585"/>
                <a:gd name="connsiteY12" fmla="*/ 664292 h 664292"/>
                <a:gd name="connsiteX13" fmla="*/ 89870 w 2124585"/>
                <a:gd name="connsiteY13" fmla="*/ 1147392 h 664292"/>
                <a:gd name="connsiteX14" fmla="*/ 354098 w 2124585"/>
                <a:gd name="connsiteY14" fmla="*/ 664292 h 664292"/>
                <a:gd name="connsiteX15" fmla="*/ 110718 w 2124585"/>
                <a:gd name="connsiteY15" fmla="*/ 664292 h 664292"/>
                <a:gd name="connsiteX16" fmla="*/ 0 w 2124585"/>
                <a:gd name="connsiteY16" fmla="*/ 553574 h 664292"/>
                <a:gd name="connsiteX17" fmla="*/ 0 w 2124585"/>
                <a:gd name="connsiteY17" fmla="*/ 553577 h 664292"/>
                <a:gd name="connsiteX18" fmla="*/ 0 w 2124585"/>
                <a:gd name="connsiteY18" fmla="*/ 387504 h 664292"/>
                <a:gd name="connsiteX19" fmla="*/ 0 w 2124585"/>
                <a:gd name="connsiteY19" fmla="*/ 387504 h 664292"/>
                <a:gd name="connsiteX20" fmla="*/ 0 w 2124585"/>
                <a:gd name="connsiteY20" fmla="*/ 110718 h 664292"/>
                <a:gd name="connsiteX0" fmla="*/ 0 w 2124585"/>
                <a:gd name="connsiteY0" fmla="*/ 110718 h 1147392"/>
                <a:gd name="connsiteX1" fmla="*/ 110718 w 2124585"/>
                <a:gd name="connsiteY1" fmla="*/ 0 h 1147392"/>
                <a:gd name="connsiteX2" fmla="*/ 354098 w 2124585"/>
                <a:gd name="connsiteY2" fmla="*/ 0 h 1147392"/>
                <a:gd name="connsiteX3" fmla="*/ 354098 w 2124585"/>
                <a:gd name="connsiteY3" fmla="*/ 0 h 1147392"/>
                <a:gd name="connsiteX4" fmla="*/ 885244 w 2124585"/>
                <a:gd name="connsiteY4" fmla="*/ 0 h 1147392"/>
                <a:gd name="connsiteX5" fmla="*/ 2013867 w 2124585"/>
                <a:gd name="connsiteY5" fmla="*/ 0 h 1147392"/>
                <a:gd name="connsiteX6" fmla="*/ 2124585 w 2124585"/>
                <a:gd name="connsiteY6" fmla="*/ 110718 h 1147392"/>
                <a:gd name="connsiteX7" fmla="*/ 2124585 w 2124585"/>
                <a:gd name="connsiteY7" fmla="*/ 387504 h 1147392"/>
                <a:gd name="connsiteX8" fmla="*/ 2124585 w 2124585"/>
                <a:gd name="connsiteY8" fmla="*/ 387504 h 1147392"/>
                <a:gd name="connsiteX9" fmla="*/ 2124585 w 2124585"/>
                <a:gd name="connsiteY9" fmla="*/ 553577 h 1147392"/>
                <a:gd name="connsiteX10" fmla="*/ 2124585 w 2124585"/>
                <a:gd name="connsiteY10" fmla="*/ 553574 h 1147392"/>
                <a:gd name="connsiteX11" fmla="*/ 2013867 w 2124585"/>
                <a:gd name="connsiteY11" fmla="*/ 664292 h 1147392"/>
                <a:gd name="connsiteX12" fmla="*/ 692739 w 2124585"/>
                <a:gd name="connsiteY12" fmla="*/ 664292 h 1147392"/>
                <a:gd name="connsiteX13" fmla="*/ 89870 w 2124585"/>
                <a:gd name="connsiteY13" fmla="*/ 1147392 h 1147392"/>
                <a:gd name="connsiteX14" fmla="*/ 354098 w 2124585"/>
                <a:gd name="connsiteY14" fmla="*/ 664292 h 1147392"/>
                <a:gd name="connsiteX15" fmla="*/ 110718 w 2124585"/>
                <a:gd name="connsiteY15" fmla="*/ 664292 h 1147392"/>
                <a:gd name="connsiteX16" fmla="*/ 0 w 2124585"/>
                <a:gd name="connsiteY16" fmla="*/ 553574 h 1147392"/>
                <a:gd name="connsiteX17" fmla="*/ 0 w 2124585"/>
                <a:gd name="connsiteY17" fmla="*/ 553577 h 1147392"/>
                <a:gd name="connsiteX18" fmla="*/ 0 w 2124585"/>
                <a:gd name="connsiteY18" fmla="*/ 387504 h 1147392"/>
                <a:gd name="connsiteX19" fmla="*/ 0 w 2124585"/>
                <a:gd name="connsiteY19" fmla="*/ 387504 h 1147392"/>
                <a:gd name="connsiteX20" fmla="*/ 0 w 2124585"/>
                <a:gd name="connsiteY20" fmla="*/ 110718 h 114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24585" h="1147392">
                  <a:moveTo>
                    <a:pt x="0" y="110718"/>
                  </a:moveTo>
                  <a:cubicBezTo>
                    <a:pt x="0" y="49570"/>
                    <a:pt x="49570" y="0"/>
                    <a:pt x="110718" y="0"/>
                  </a:cubicBezTo>
                  <a:lnTo>
                    <a:pt x="354098" y="0"/>
                  </a:lnTo>
                  <a:lnTo>
                    <a:pt x="354098" y="0"/>
                  </a:lnTo>
                  <a:lnTo>
                    <a:pt x="885244" y="0"/>
                  </a:lnTo>
                  <a:lnTo>
                    <a:pt x="2013867" y="0"/>
                  </a:lnTo>
                  <a:cubicBezTo>
                    <a:pt x="2075015" y="0"/>
                    <a:pt x="2124585" y="49570"/>
                    <a:pt x="2124585" y="110718"/>
                  </a:cubicBezTo>
                  <a:lnTo>
                    <a:pt x="2124585" y="387504"/>
                  </a:lnTo>
                  <a:lnTo>
                    <a:pt x="2124585" y="387504"/>
                  </a:lnTo>
                  <a:lnTo>
                    <a:pt x="2124585" y="553577"/>
                  </a:lnTo>
                  <a:lnTo>
                    <a:pt x="2124585" y="553574"/>
                  </a:lnTo>
                  <a:cubicBezTo>
                    <a:pt x="2124585" y="614722"/>
                    <a:pt x="2075015" y="664292"/>
                    <a:pt x="2013867" y="664292"/>
                  </a:cubicBezTo>
                  <a:lnTo>
                    <a:pt x="692739" y="664292"/>
                  </a:lnTo>
                  <a:lnTo>
                    <a:pt x="89870" y="1147392"/>
                  </a:lnTo>
                  <a:lnTo>
                    <a:pt x="354098" y="664292"/>
                  </a:lnTo>
                  <a:lnTo>
                    <a:pt x="110718" y="664292"/>
                  </a:lnTo>
                  <a:cubicBezTo>
                    <a:pt x="49570" y="664292"/>
                    <a:pt x="0" y="614722"/>
                    <a:pt x="0" y="553574"/>
                  </a:cubicBezTo>
                  <a:lnTo>
                    <a:pt x="0" y="553577"/>
                  </a:lnTo>
                  <a:lnTo>
                    <a:pt x="0" y="387504"/>
                  </a:lnTo>
                  <a:lnTo>
                    <a:pt x="0" y="387504"/>
                  </a:lnTo>
                  <a:lnTo>
                    <a:pt x="0" y="110718"/>
                  </a:lnTo>
                  <a:close/>
                </a:path>
              </a:pathLst>
            </a:custGeom>
            <a:solidFill>
              <a:srgbClr val="C76CA3"/>
            </a:solidFill>
            <a:ln>
              <a:solidFill>
                <a:srgbClr val="FF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5524031" y="582642"/>
              <a:ext cx="95410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12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有</a:t>
              </a:r>
              <a:r>
                <a:rPr lang="zh-HK" altLang="en-US" sz="12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先後</a:t>
              </a:r>
              <a:r>
                <a:rPr lang="zh-TW" altLang="en-US" sz="12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次序</a:t>
              </a:r>
              <a:endParaRPr lang="zh-HK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endParaRPr>
            </a:p>
          </p:txBody>
        </p:sp>
      </p:grpSp>
      <p:grpSp>
        <p:nvGrpSpPr>
          <p:cNvPr id="25" name="群組 24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6" name="圓角化單一角落矩形 2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5050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30" name="直線接點 29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群組 2"/>
          <p:cNvGrpSpPr/>
          <p:nvPr/>
        </p:nvGrpSpPr>
        <p:grpSpPr>
          <a:xfrm>
            <a:off x="6420921" y="2347217"/>
            <a:ext cx="503098" cy="635671"/>
            <a:chOff x="6107684" y="2350021"/>
            <a:chExt cx="503098" cy="635671"/>
          </a:xfrm>
        </p:grpSpPr>
        <p:sp>
          <p:nvSpPr>
            <p:cNvPr id="40" name="手繪多邊形 39"/>
            <p:cNvSpPr/>
            <p:nvPr/>
          </p:nvSpPr>
          <p:spPr>
            <a:xfrm rot="13327375">
              <a:off x="6107684" y="2350021"/>
              <a:ext cx="503098" cy="635671"/>
            </a:xfrm>
            <a:custGeom>
              <a:avLst/>
              <a:gdLst>
                <a:gd name="connsiteX0" fmla="*/ 420267 w 503098"/>
                <a:gd name="connsiteY0" fmla="*/ 570697 h 635671"/>
                <a:gd name="connsiteX1" fmla="*/ 64974 w 503098"/>
                <a:gd name="connsiteY1" fmla="*/ 552841 h 635671"/>
                <a:gd name="connsiteX2" fmla="*/ 82830 w 503098"/>
                <a:gd name="connsiteY2" fmla="*/ 197548 h 635671"/>
                <a:gd name="connsiteX3" fmla="*/ 168712 w 503098"/>
                <a:gd name="connsiteY3" fmla="*/ 146537 h 635671"/>
                <a:gd name="connsiteX4" fmla="*/ 207015 w 503098"/>
                <a:gd name="connsiteY4" fmla="*/ 137249 h 635671"/>
                <a:gd name="connsiteX5" fmla="*/ 257559 w 503098"/>
                <a:gd name="connsiteY5" fmla="*/ 0 h 635671"/>
                <a:gd name="connsiteX6" fmla="*/ 308917 w 503098"/>
                <a:gd name="connsiteY6" fmla="*/ 139461 h 635671"/>
                <a:gd name="connsiteX7" fmla="*/ 311927 w 503098"/>
                <a:gd name="connsiteY7" fmla="*/ 139903 h 635671"/>
                <a:gd name="connsiteX8" fmla="*/ 438123 w 503098"/>
                <a:gd name="connsiteY8" fmla="*/ 215404 h 635671"/>
                <a:gd name="connsiteX9" fmla="*/ 420267 w 503098"/>
                <a:gd name="connsiteY9" fmla="*/ 570697 h 6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3098" h="635671">
                  <a:moveTo>
                    <a:pt x="420267" y="570697"/>
                  </a:moveTo>
                  <a:cubicBezTo>
                    <a:pt x="317225" y="663878"/>
                    <a:pt x="158155" y="655883"/>
                    <a:pt x="64974" y="552841"/>
                  </a:cubicBezTo>
                  <a:cubicBezTo>
                    <a:pt x="-28206" y="449798"/>
                    <a:pt x="-20212" y="290729"/>
                    <a:pt x="82830" y="197548"/>
                  </a:cubicBezTo>
                  <a:cubicBezTo>
                    <a:pt x="108591" y="174253"/>
                    <a:pt x="137853" y="157281"/>
                    <a:pt x="168712" y="146537"/>
                  </a:cubicBezTo>
                  <a:lnTo>
                    <a:pt x="207015" y="137249"/>
                  </a:lnTo>
                  <a:lnTo>
                    <a:pt x="257559" y="0"/>
                  </a:lnTo>
                  <a:lnTo>
                    <a:pt x="308917" y="139461"/>
                  </a:lnTo>
                  <a:lnTo>
                    <a:pt x="311927" y="139903"/>
                  </a:lnTo>
                  <a:cubicBezTo>
                    <a:pt x="358972" y="151488"/>
                    <a:pt x="403180" y="176763"/>
                    <a:pt x="438123" y="215404"/>
                  </a:cubicBezTo>
                  <a:cubicBezTo>
                    <a:pt x="531304" y="318446"/>
                    <a:pt x="523310" y="477516"/>
                    <a:pt x="420267" y="570697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HK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6195213" y="2429264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先</a:t>
              </a:r>
              <a:endParaRPr lang="zh-HK" altLang="en-US" dirty="0"/>
            </a:p>
          </p:txBody>
        </p:sp>
      </p:grpSp>
      <p:grpSp>
        <p:nvGrpSpPr>
          <p:cNvPr id="5" name="群組 4"/>
          <p:cNvGrpSpPr/>
          <p:nvPr/>
        </p:nvGrpSpPr>
        <p:grpSpPr>
          <a:xfrm>
            <a:off x="6499183" y="2973687"/>
            <a:ext cx="503098" cy="635671"/>
            <a:chOff x="6185946" y="2976491"/>
            <a:chExt cx="503098" cy="635671"/>
          </a:xfrm>
        </p:grpSpPr>
        <p:sp>
          <p:nvSpPr>
            <p:cNvPr id="48" name="手繪多邊形 47"/>
            <p:cNvSpPr/>
            <p:nvPr/>
          </p:nvSpPr>
          <p:spPr>
            <a:xfrm rot="13327375">
              <a:off x="6185946" y="2976491"/>
              <a:ext cx="503098" cy="635671"/>
            </a:xfrm>
            <a:custGeom>
              <a:avLst/>
              <a:gdLst>
                <a:gd name="connsiteX0" fmla="*/ 420267 w 503098"/>
                <a:gd name="connsiteY0" fmla="*/ 570697 h 635671"/>
                <a:gd name="connsiteX1" fmla="*/ 64974 w 503098"/>
                <a:gd name="connsiteY1" fmla="*/ 552841 h 635671"/>
                <a:gd name="connsiteX2" fmla="*/ 82830 w 503098"/>
                <a:gd name="connsiteY2" fmla="*/ 197548 h 635671"/>
                <a:gd name="connsiteX3" fmla="*/ 168712 w 503098"/>
                <a:gd name="connsiteY3" fmla="*/ 146537 h 635671"/>
                <a:gd name="connsiteX4" fmla="*/ 207015 w 503098"/>
                <a:gd name="connsiteY4" fmla="*/ 137249 h 635671"/>
                <a:gd name="connsiteX5" fmla="*/ 257559 w 503098"/>
                <a:gd name="connsiteY5" fmla="*/ 0 h 635671"/>
                <a:gd name="connsiteX6" fmla="*/ 308917 w 503098"/>
                <a:gd name="connsiteY6" fmla="*/ 139461 h 635671"/>
                <a:gd name="connsiteX7" fmla="*/ 311927 w 503098"/>
                <a:gd name="connsiteY7" fmla="*/ 139903 h 635671"/>
                <a:gd name="connsiteX8" fmla="*/ 438123 w 503098"/>
                <a:gd name="connsiteY8" fmla="*/ 215404 h 635671"/>
                <a:gd name="connsiteX9" fmla="*/ 420267 w 503098"/>
                <a:gd name="connsiteY9" fmla="*/ 570697 h 6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3098" h="635671">
                  <a:moveTo>
                    <a:pt x="420267" y="570697"/>
                  </a:moveTo>
                  <a:cubicBezTo>
                    <a:pt x="317225" y="663878"/>
                    <a:pt x="158155" y="655883"/>
                    <a:pt x="64974" y="552841"/>
                  </a:cubicBezTo>
                  <a:cubicBezTo>
                    <a:pt x="-28206" y="449798"/>
                    <a:pt x="-20212" y="290729"/>
                    <a:pt x="82830" y="197548"/>
                  </a:cubicBezTo>
                  <a:cubicBezTo>
                    <a:pt x="108591" y="174253"/>
                    <a:pt x="137853" y="157281"/>
                    <a:pt x="168712" y="146537"/>
                  </a:cubicBezTo>
                  <a:lnTo>
                    <a:pt x="207015" y="137249"/>
                  </a:lnTo>
                  <a:lnTo>
                    <a:pt x="257559" y="0"/>
                  </a:lnTo>
                  <a:lnTo>
                    <a:pt x="308917" y="139461"/>
                  </a:lnTo>
                  <a:lnTo>
                    <a:pt x="311927" y="139903"/>
                  </a:lnTo>
                  <a:cubicBezTo>
                    <a:pt x="358972" y="151488"/>
                    <a:pt x="403180" y="176763"/>
                    <a:pt x="438123" y="215404"/>
                  </a:cubicBezTo>
                  <a:cubicBezTo>
                    <a:pt x="531304" y="318446"/>
                    <a:pt x="523310" y="477516"/>
                    <a:pt x="420267" y="570697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HK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6267254" y="3053521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後</a:t>
              </a:r>
              <a:endParaRPr lang="zh-HK" altLang="en-US" dirty="0"/>
            </a:p>
          </p:txBody>
        </p:sp>
      </p:grp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31</a:t>
            </a:fld>
            <a:endParaRPr lang="zh-HK" altLang="en-US" dirty="0"/>
          </a:p>
        </p:txBody>
      </p:sp>
      <p:sp>
        <p:nvSpPr>
          <p:cNvPr id="45" name="手繪多邊形 4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254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5" grpId="0" animBg="1"/>
      <p:bldP spid="55" grpId="1" animBg="1"/>
      <p:bldP spid="56" grpId="0" animBg="1"/>
      <p:bldP spid="57" grpId="0" animBg="1"/>
      <p:bldP spid="57" grpId="1" animBg="1"/>
      <p:bldP spid="42" grpId="0"/>
      <p:bldP spid="43" grpId="0"/>
      <p:bldP spid="35" grpId="0" animBg="1"/>
      <p:bldP spid="32" grpId="0" animBg="1"/>
      <p:bldP spid="33" grpId="0" animBg="1"/>
      <p:bldP spid="34" grpId="0" animBg="1"/>
      <p:bldP spid="37" grpId="0"/>
      <p:bldP spid="3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線接點 46"/>
          <p:cNvCxnSpPr/>
          <p:nvPr/>
        </p:nvCxnSpPr>
        <p:spPr>
          <a:xfrm>
            <a:off x="2703808" y="2060729"/>
            <a:ext cx="0" cy="1366096"/>
          </a:xfrm>
          <a:prstGeom prst="line">
            <a:avLst/>
          </a:prstGeom>
          <a:ln>
            <a:solidFill>
              <a:srgbClr val="FF5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1815576" y="2368788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句子一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788368" y="303429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句子二</a:t>
            </a:r>
            <a:endParaRPr lang="zh-HK" altLang="en-US" sz="1400" b="1" dirty="0">
              <a:ea typeface="微軟正黑體"/>
            </a:endParaRPr>
          </a:p>
        </p:txBody>
      </p:sp>
      <p:graphicFrame>
        <p:nvGraphicFramePr>
          <p:cNvPr id="50" name="表格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59867"/>
              </p:ext>
            </p:extLst>
          </p:nvPr>
        </p:nvGraphicFramePr>
        <p:xfrm>
          <a:off x="2839782" y="2308121"/>
          <a:ext cx="2820001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1379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4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TW" altLang="en-US" sz="1600" b="1" dirty="0" smtClean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人氣歌手</a:t>
                      </a:r>
                      <a:endParaRPr lang="zh-HK" altLang="en-US" sz="1600" b="1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出現</a:t>
                      </a:r>
                      <a:r>
                        <a:rPr lang="zh-HK" altLang="en-US" sz="1600" b="1" dirty="0" smtClean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zh-HK" altLang="en-US" sz="1600" b="1" dirty="0">
                        <a:solidFill>
                          <a:srgbClr val="7030A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1" name="表格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5767945"/>
              </p:ext>
            </p:extLst>
          </p:nvPr>
        </p:nvGraphicFramePr>
        <p:xfrm>
          <a:off x="2839781" y="2908399"/>
          <a:ext cx="2820002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13669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30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TW" altLang="en-US" sz="1600" b="1" kern="1200" dirty="0" smtClean="0">
                          <a:solidFill>
                            <a:schemeClr val="tx2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大批歌迷</a:t>
                      </a:r>
                      <a:endParaRPr lang="zh-HK" altLang="en-US" sz="1600" b="1" kern="1200" dirty="0">
                        <a:solidFill>
                          <a:schemeClr val="tx2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600" b="1" dirty="0" smtClean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歡呼起來</a:t>
                      </a:r>
                      <a:r>
                        <a:rPr lang="zh-HK" altLang="en-US" sz="1600" b="1" dirty="0" smtClean="0">
                          <a:solidFill>
                            <a:srgbClr val="7030A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。</a:t>
                      </a:r>
                      <a:endParaRPr lang="zh-HK" altLang="en-US" sz="1600" b="1" kern="1200" dirty="0">
                        <a:solidFill>
                          <a:srgbClr val="7030A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D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" name="剪去對角線角落矩形 23"/>
          <p:cNvSpPr/>
          <p:nvPr/>
        </p:nvSpPr>
        <p:spPr>
          <a:xfrm>
            <a:off x="4992414" y="4172346"/>
            <a:ext cx="3620288" cy="468571"/>
          </a:xfrm>
          <a:prstGeom prst="snip2DiagRect">
            <a:avLst/>
          </a:prstGeom>
          <a:solidFill>
            <a:srgbClr val="FFDDDD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6713" lvl="1"/>
            <a:r>
              <a:rPr lang="en-US" altLang="zh-TW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1. </a:t>
            </a:r>
            <a:r>
              <a:rPr lang="zh-HK" altLang="en-US" sz="1600" spc="300" dirty="0" smtClean="0">
                <a:solidFill>
                  <a:schemeClr val="tx1"/>
                </a:solidFill>
                <a:ea typeface="微軟正黑體"/>
              </a:rPr>
              <a:t>分析</a:t>
            </a:r>
            <a:r>
              <a:rPr lang="zh-TW" altLang="en-US" sz="1600" spc="300" dirty="0">
                <a:solidFill>
                  <a:schemeClr val="tx1"/>
                </a:solidFill>
                <a:ea typeface="微軟正黑體"/>
              </a:rPr>
              <a:t>項目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是否</a:t>
            </a:r>
            <a:r>
              <a:rPr lang="zh-TW" altLang="en-US" sz="1600" spc="300" dirty="0">
                <a:solidFill>
                  <a:schemeClr val="tx1"/>
                </a:solidFill>
                <a:ea typeface="微軟正黑體"/>
              </a:rPr>
              <a:t>有</a:t>
            </a:r>
            <a:r>
              <a:rPr lang="zh-HK" altLang="en-US" sz="1600" spc="300" dirty="0">
                <a:solidFill>
                  <a:srgbClr val="FF0000"/>
                </a:solidFill>
                <a:ea typeface="微軟正黑體"/>
              </a:rPr>
              <a:t>次序</a:t>
            </a:r>
            <a:r>
              <a:rPr lang="zh-TW" altLang="en-US" sz="1600" spc="300" dirty="0">
                <a:solidFill>
                  <a:schemeClr val="tx1"/>
                </a:solidFill>
                <a:ea typeface="微軟正黑體"/>
              </a:rPr>
              <a:t>之分</a:t>
            </a:r>
            <a:endParaRPr lang="en-US" altLang="zh-TW" sz="1600" spc="300" dirty="0">
              <a:solidFill>
                <a:schemeClr val="tx1"/>
              </a:solidFill>
              <a:ea typeface="微軟正黑體"/>
            </a:endParaRPr>
          </a:p>
        </p:txBody>
      </p:sp>
      <p:sp>
        <p:nvSpPr>
          <p:cNvPr id="25" name="剪去對角線角落矩形 24"/>
          <p:cNvSpPr/>
          <p:nvPr/>
        </p:nvSpPr>
        <p:spPr>
          <a:xfrm>
            <a:off x="6960870" y="5094507"/>
            <a:ext cx="1651832" cy="480831"/>
          </a:xfrm>
          <a:prstGeom prst="snip2DiagRect">
            <a:avLst/>
          </a:prstGeom>
          <a:solidFill>
            <a:srgbClr val="FFBDBD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4.</a:t>
            </a:r>
            <a:r>
              <a:rPr lang="zh-TW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 </a:t>
            </a:r>
            <a:r>
              <a:rPr lang="zh-TW" altLang="en-US" sz="16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分</a:t>
            </a:r>
            <a:r>
              <a:rPr lang="zh-HK" altLang="en-US" sz="16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拆</a:t>
            </a:r>
            <a:r>
              <a:rPr lang="zh-TW" altLang="en-US" sz="1600" spc="300" dirty="0" smtClean="0">
                <a:solidFill>
                  <a:srgbClr val="FF0000"/>
                </a:solidFill>
                <a:ea typeface="微軟正黑體"/>
              </a:rPr>
              <a:t>句子</a:t>
            </a:r>
            <a:endParaRPr lang="zh-TW" altLang="en-US" sz="1600" spc="300" dirty="0">
              <a:solidFill>
                <a:srgbClr val="FF0000"/>
              </a:solidFill>
            </a:endParaRPr>
          </a:p>
        </p:txBody>
      </p:sp>
      <p:sp>
        <p:nvSpPr>
          <p:cNvPr id="26" name="剪去對角線角落矩形 25"/>
          <p:cNvSpPr/>
          <p:nvPr/>
        </p:nvSpPr>
        <p:spPr>
          <a:xfrm>
            <a:off x="5453716" y="5094507"/>
            <a:ext cx="1598416" cy="480831"/>
          </a:xfrm>
          <a:prstGeom prst="snip2Diag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tx1"/>
                </a:solidFill>
                <a:ea typeface="微軟正黑體"/>
              </a:rPr>
              <a:t>3.</a:t>
            </a:r>
            <a:r>
              <a:rPr lang="zh-TW" altLang="en-US" sz="1600" spc="300" dirty="0">
                <a:solidFill>
                  <a:schemeClr val="tx1"/>
                </a:solidFill>
                <a:ea typeface="微軟正黑體"/>
              </a:rPr>
              <a:t> </a:t>
            </a:r>
            <a:r>
              <a:rPr lang="zh-HK" altLang="en-US" sz="1600" spc="300" dirty="0" smtClean="0">
                <a:solidFill>
                  <a:schemeClr val="tx1"/>
                </a:solidFill>
                <a:ea typeface="微軟正黑體"/>
              </a:rPr>
              <a:t>認清</a:t>
            </a:r>
            <a:r>
              <a:rPr lang="zh-TW" altLang="en-US" sz="1600" spc="300" dirty="0" smtClean="0">
                <a:solidFill>
                  <a:srgbClr val="FF0000"/>
                </a:solidFill>
                <a:ea typeface="微軟正黑體"/>
              </a:rPr>
              <a:t>事物</a:t>
            </a:r>
            <a:endParaRPr lang="en-US" altLang="zh-HK" sz="1600" spc="300" dirty="0">
              <a:solidFill>
                <a:srgbClr val="FF0000"/>
              </a:solidFill>
              <a:ea typeface="微軟正黑體"/>
            </a:endParaRPr>
          </a:p>
        </p:txBody>
      </p:sp>
      <p:sp>
        <p:nvSpPr>
          <p:cNvPr id="27" name="剪去對角線角落矩形 26"/>
          <p:cNvSpPr/>
          <p:nvPr/>
        </p:nvSpPr>
        <p:spPr>
          <a:xfrm>
            <a:off x="2690466" y="4636847"/>
            <a:ext cx="5922236" cy="461995"/>
          </a:xfrm>
          <a:prstGeom prst="snip2DiagRect">
            <a:avLst/>
          </a:prstGeom>
          <a:solidFill>
            <a:srgbClr val="FF505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bg1"/>
                </a:solidFill>
                <a:ea typeface="微軟正黑體"/>
              </a:rPr>
              <a:t>2</a:t>
            </a:r>
            <a:r>
              <a:rPr lang="zh-TW" altLang="en-US" sz="1600" spc="300" dirty="0">
                <a:solidFill>
                  <a:schemeClr val="bg1"/>
                </a:solidFill>
                <a:ea typeface="微軟正黑體"/>
              </a:rPr>
              <a:t>. 留意</a:t>
            </a:r>
            <a:r>
              <a:rPr lang="zh-TW" altLang="en-US" sz="1600" spc="300" dirty="0">
                <a:solidFill>
                  <a:schemeClr val="bg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600" spc="300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rPr>
              <a:t>關聯</a:t>
            </a:r>
            <a:r>
              <a:rPr lang="zh-TW" altLang="en-US" sz="1600" spc="300" dirty="0" smtClean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rPr>
              <a:t>詞</a:t>
            </a:r>
            <a:r>
              <a:rPr lang="zh-TW" altLang="en-US" sz="1600" spc="300" dirty="0">
                <a:solidFill>
                  <a:schemeClr val="bg1"/>
                </a:solidFill>
                <a:latin typeface="Corbel"/>
                <a:ea typeface="微軟正黑體"/>
              </a:rPr>
              <a:t>，作出正確</a:t>
            </a:r>
            <a:r>
              <a:rPr lang="zh-TW" altLang="en-US" sz="1600" spc="300" dirty="0" smtClean="0">
                <a:solidFill>
                  <a:schemeClr val="bg1"/>
                </a:solidFill>
                <a:latin typeface="Corbel"/>
                <a:ea typeface="微軟正黑體"/>
              </a:rPr>
              <a:t>判斷</a:t>
            </a:r>
            <a:endParaRPr lang="en-GB" altLang="zh-TW" sz="1600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424562" y="942491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ea typeface="微軟正黑體"/>
              </a:rPr>
              <a:t>（</a:t>
            </a:r>
            <a:r>
              <a:rPr lang="zh-TW" altLang="en-US" sz="1400" dirty="0" smtClean="0">
                <a:ea typeface="微軟正黑體"/>
              </a:rPr>
              <a:t>項目一</a:t>
            </a:r>
            <a:r>
              <a:rPr lang="zh-HK" altLang="en-US" sz="1400" dirty="0" smtClean="0">
                <a:ea typeface="微軟正黑體"/>
              </a:rPr>
              <a:t>）</a:t>
            </a:r>
            <a:endParaRPr lang="zh-HK" altLang="en-US" sz="1400" dirty="0">
              <a:ea typeface="微軟正黑體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87324" y="948537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ea typeface="微軟正黑體"/>
              </a:rPr>
              <a:t>（</a:t>
            </a:r>
            <a:r>
              <a:rPr lang="zh-TW" altLang="en-US" sz="1400" dirty="0" smtClean="0">
                <a:ea typeface="微軟正黑體"/>
              </a:rPr>
              <a:t>項目二</a:t>
            </a:r>
            <a:r>
              <a:rPr lang="zh-HK" altLang="en-US" sz="1400" dirty="0" smtClean="0">
                <a:ea typeface="微軟正黑體"/>
              </a:rPr>
              <a:t>）</a:t>
            </a:r>
            <a:endParaRPr lang="zh-HK" altLang="en-US" sz="1400" dirty="0">
              <a:ea typeface="微軟正黑體"/>
            </a:endParaRPr>
          </a:p>
        </p:txBody>
      </p:sp>
      <p:grpSp>
        <p:nvGrpSpPr>
          <p:cNvPr id="34" name="群組 33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35" name="圓角化單一角落矩形 3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5050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39" name="直線接點 3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矩形 39"/>
          <p:cNvSpPr/>
          <p:nvPr/>
        </p:nvSpPr>
        <p:spPr>
          <a:xfrm>
            <a:off x="1871931" y="1361470"/>
            <a:ext cx="1128409" cy="78483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5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人氣歌手</a:t>
            </a:r>
            <a:endParaRPr lang="zh-HK" altLang="en-US" sz="15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581820" y="1364114"/>
            <a:ext cx="851347" cy="784830"/>
          </a:xfrm>
          <a:prstGeom prst="rect">
            <a:avLst/>
          </a:prstGeom>
          <a:solidFill>
            <a:srgbClr val="FFE7E7"/>
          </a:solidFill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5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出現，</a:t>
            </a:r>
            <a:endParaRPr lang="zh-HK" altLang="en-US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999313" y="1363213"/>
            <a:ext cx="599669" cy="784830"/>
          </a:xfrm>
          <a:prstGeom prst="rect">
            <a:avLst/>
          </a:prstGeom>
          <a:solidFill>
            <a:srgbClr val="FF5050"/>
          </a:solidFill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>
              <a:lnSpc>
                <a:spcPct val="90000"/>
              </a:lnSpc>
            </a:pPr>
            <a:r>
              <a:rPr lang="zh-TW" altLang="en-US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endParaRPr lang="zh-HK" altLang="en-US" sz="15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444771" y="1363623"/>
            <a:ext cx="1378782" cy="784830"/>
          </a:xfrm>
          <a:prstGeom prst="rect">
            <a:avLst/>
          </a:prstGeom>
          <a:solidFill>
            <a:srgbClr val="FFBDBD"/>
          </a:solidFill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lvl="0" algn="ctr" defTabSz="914400">
              <a:lnSpc>
                <a:spcPct val="90000"/>
              </a:lnSpc>
              <a:defRPr/>
            </a:pPr>
            <a:r>
              <a:rPr lang="zh-TW" altLang="en-US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歡呼起來。</a:t>
            </a: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433167" y="1361569"/>
            <a:ext cx="1220354" cy="78483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lvl="0" algn="ctr" defTabSz="914400">
              <a:lnSpc>
                <a:spcPct val="90000"/>
              </a:lnSpc>
              <a:defRPr/>
            </a:pPr>
            <a:r>
              <a:rPr lang="zh-TW" altLang="en-US" sz="1500" b="1" dirty="0">
                <a:solidFill>
                  <a:srgbClr val="44546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大批</a:t>
            </a:r>
            <a:r>
              <a:rPr lang="zh-TW" altLang="en-US" sz="1500" b="1" dirty="0" smtClean="0">
                <a:solidFill>
                  <a:srgbClr val="44546A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歌迷</a:t>
            </a:r>
            <a:endParaRPr lang="zh-HK" altLang="en-US" sz="1500" b="1" dirty="0">
              <a:solidFill>
                <a:srgbClr val="44546A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645939" y="1363267"/>
            <a:ext cx="805980" cy="784830"/>
          </a:xfrm>
          <a:prstGeom prst="rect">
            <a:avLst/>
          </a:prstGeom>
          <a:solidFill>
            <a:srgbClr val="FF5050"/>
          </a:solidFill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隨即</a:t>
            </a:r>
            <a:endParaRPr lang="en-US" altLang="zh-HK" sz="1500" b="1" dirty="0" smtClean="0">
              <a:solidFill>
                <a:srgbClr val="D65042"/>
              </a:solidFill>
              <a:latin typeface="Corbel"/>
              <a:ea typeface="微軟正黑體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5" name="圓角矩形圖說文字 12"/>
          <p:cNvSpPr/>
          <p:nvPr/>
        </p:nvSpPr>
        <p:spPr>
          <a:xfrm>
            <a:off x="4433167" y="334281"/>
            <a:ext cx="1266285" cy="909932"/>
          </a:xfrm>
          <a:custGeom>
            <a:avLst/>
            <a:gdLst>
              <a:gd name="connsiteX0" fmla="*/ 0 w 2124585"/>
              <a:gd name="connsiteY0" fmla="*/ 110718 h 664292"/>
              <a:gd name="connsiteX1" fmla="*/ 110718 w 2124585"/>
              <a:gd name="connsiteY1" fmla="*/ 0 h 664292"/>
              <a:gd name="connsiteX2" fmla="*/ 354098 w 2124585"/>
              <a:gd name="connsiteY2" fmla="*/ 0 h 664292"/>
              <a:gd name="connsiteX3" fmla="*/ 354098 w 2124585"/>
              <a:gd name="connsiteY3" fmla="*/ 0 h 664292"/>
              <a:gd name="connsiteX4" fmla="*/ 885244 w 2124585"/>
              <a:gd name="connsiteY4" fmla="*/ 0 h 664292"/>
              <a:gd name="connsiteX5" fmla="*/ 2013867 w 2124585"/>
              <a:gd name="connsiteY5" fmla="*/ 0 h 664292"/>
              <a:gd name="connsiteX6" fmla="*/ 2124585 w 2124585"/>
              <a:gd name="connsiteY6" fmla="*/ 110718 h 664292"/>
              <a:gd name="connsiteX7" fmla="*/ 2124585 w 2124585"/>
              <a:gd name="connsiteY7" fmla="*/ 387504 h 664292"/>
              <a:gd name="connsiteX8" fmla="*/ 2124585 w 2124585"/>
              <a:gd name="connsiteY8" fmla="*/ 387504 h 664292"/>
              <a:gd name="connsiteX9" fmla="*/ 2124585 w 2124585"/>
              <a:gd name="connsiteY9" fmla="*/ 553577 h 664292"/>
              <a:gd name="connsiteX10" fmla="*/ 2124585 w 2124585"/>
              <a:gd name="connsiteY10" fmla="*/ 553574 h 664292"/>
              <a:gd name="connsiteX11" fmla="*/ 2013867 w 2124585"/>
              <a:gd name="connsiteY11" fmla="*/ 664292 h 664292"/>
              <a:gd name="connsiteX12" fmla="*/ 885244 w 2124585"/>
              <a:gd name="connsiteY12" fmla="*/ 664292 h 664292"/>
              <a:gd name="connsiteX13" fmla="*/ 89870 w 2124585"/>
              <a:gd name="connsiteY13" fmla="*/ 1147392 h 664292"/>
              <a:gd name="connsiteX14" fmla="*/ 354098 w 2124585"/>
              <a:gd name="connsiteY14" fmla="*/ 664292 h 664292"/>
              <a:gd name="connsiteX15" fmla="*/ 110718 w 2124585"/>
              <a:gd name="connsiteY15" fmla="*/ 664292 h 664292"/>
              <a:gd name="connsiteX16" fmla="*/ 0 w 2124585"/>
              <a:gd name="connsiteY16" fmla="*/ 553574 h 664292"/>
              <a:gd name="connsiteX17" fmla="*/ 0 w 2124585"/>
              <a:gd name="connsiteY17" fmla="*/ 553577 h 664292"/>
              <a:gd name="connsiteX18" fmla="*/ 0 w 2124585"/>
              <a:gd name="connsiteY18" fmla="*/ 387504 h 664292"/>
              <a:gd name="connsiteX19" fmla="*/ 0 w 2124585"/>
              <a:gd name="connsiteY19" fmla="*/ 387504 h 664292"/>
              <a:gd name="connsiteX20" fmla="*/ 0 w 2124585"/>
              <a:gd name="connsiteY20" fmla="*/ 110718 h 664292"/>
              <a:gd name="connsiteX0" fmla="*/ 0 w 2124585"/>
              <a:gd name="connsiteY0" fmla="*/ 110718 h 1147392"/>
              <a:gd name="connsiteX1" fmla="*/ 110718 w 2124585"/>
              <a:gd name="connsiteY1" fmla="*/ 0 h 1147392"/>
              <a:gd name="connsiteX2" fmla="*/ 354098 w 2124585"/>
              <a:gd name="connsiteY2" fmla="*/ 0 h 1147392"/>
              <a:gd name="connsiteX3" fmla="*/ 354098 w 2124585"/>
              <a:gd name="connsiteY3" fmla="*/ 0 h 1147392"/>
              <a:gd name="connsiteX4" fmla="*/ 885244 w 2124585"/>
              <a:gd name="connsiteY4" fmla="*/ 0 h 1147392"/>
              <a:gd name="connsiteX5" fmla="*/ 2013867 w 2124585"/>
              <a:gd name="connsiteY5" fmla="*/ 0 h 1147392"/>
              <a:gd name="connsiteX6" fmla="*/ 2124585 w 2124585"/>
              <a:gd name="connsiteY6" fmla="*/ 110718 h 1147392"/>
              <a:gd name="connsiteX7" fmla="*/ 2124585 w 2124585"/>
              <a:gd name="connsiteY7" fmla="*/ 387504 h 1147392"/>
              <a:gd name="connsiteX8" fmla="*/ 2124585 w 2124585"/>
              <a:gd name="connsiteY8" fmla="*/ 387504 h 1147392"/>
              <a:gd name="connsiteX9" fmla="*/ 2124585 w 2124585"/>
              <a:gd name="connsiteY9" fmla="*/ 553577 h 1147392"/>
              <a:gd name="connsiteX10" fmla="*/ 2124585 w 2124585"/>
              <a:gd name="connsiteY10" fmla="*/ 553574 h 1147392"/>
              <a:gd name="connsiteX11" fmla="*/ 2013867 w 2124585"/>
              <a:gd name="connsiteY11" fmla="*/ 664292 h 1147392"/>
              <a:gd name="connsiteX12" fmla="*/ 692739 w 2124585"/>
              <a:gd name="connsiteY12" fmla="*/ 664292 h 1147392"/>
              <a:gd name="connsiteX13" fmla="*/ 89870 w 2124585"/>
              <a:gd name="connsiteY13" fmla="*/ 1147392 h 1147392"/>
              <a:gd name="connsiteX14" fmla="*/ 354098 w 2124585"/>
              <a:gd name="connsiteY14" fmla="*/ 664292 h 1147392"/>
              <a:gd name="connsiteX15" fmla="*/ 110718 w 2124585"/>
              <a:gd name="connsiteY15" fmla="*/ 664292 h 1147392"/>
              <a:gd name="connsiteX16" fmla="*/ 0 w 2124585"/>
              <a:gd name="connsiteY16" fmla="*/ 553574 h 1147392"/>
              <a:gd name="connsiteX17" fmla="*/ 0 w 2124585"/>
              <a:gd name="connsiteY17" fmla="*/ 553577 h 1147392"/>
              <a:gd name="connsiteX18" fmla="*/ 0 w 2124585"/>
              <a:gd name="connsiteY18" fmla="*/ 387504 h 1147392"/>
              <a:gd name="connsiteX19" fmla="*/ 0 w 2124585"/>
              <a:gd name="connsiteY19" fmla="*/ 387504 h 1147392"/>
              <a:gd name="connsiteX20" fmla="*/ 0 w 2124585"/>
              <a:gd name="connsiteY20" fmla="*/ 110718 h 114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24585" h="1147392">
                <a:moveTo>
                  <a:pt x="0" y="110718"/>
                </a:moveTo>
                <a:cubicBezTo>
                  <a:pt x="0" y="49570"/>
                  <a:pt x="49570" y="0"/>
                  <a:pt x="110718" y="0"/>
                </a:cubicBezTo>
                <a:lnTo>
                  <a:pt x="354098" y="0"/>
                </a:lnTo>
                <a:lnTo>
                  <a:pt x="354098" y="0"/>
                </a:lnTo>
                <a:lnTo>
                  <a:pt x="885244" y="0"/>
                </a:lnTo>
                <a:lnTo>
                  <a:pt x="2013867" y="0"/>
                </a:lnTo>
                <a:cubicBezTo>
                  <a:pt x="2075015" y="0"/>
                  <a:pt x="2124585" y="49570"/>
                  <a:pt x="2124585" y="110718"/>
                </a:cubicBezTo>
                <a:lnTo>
                  <a:pt x="2124585" y="387504"/>
                </a:lnTo>
                <a:lnTo>
                  <a:pt x="2124585" y="387504"/>
                </a:lnTo>
                <a:lnTo>
                  <a:pt x="2124585" y="553577"/>
                </a:lnTo>
                <a:lnTo>
                  <a:pt x="2124585" y="553574"/>
                </a:lnTo>
                <a:cubicBezTo>
                  <a:pt x="2124585" y="614722"/>
                  <a:pt x="2075015" y="664292"/>
                  <a:pt x="2013867" y="664292"/>
                </a:cubicBezTo>
                <a:lnTo>
                  <a:pt x="692739" y="664292"/>
                </a:lnTo>
                <a:lnTo>
                  <a:pt x="89870" y="1147392"/>
                </a:lnTo>
                <a:lnTo>
                  <a:pt x="354098" y="664292"/>
                </a:lnTo>
                <a:lnTo>
                  <a:pt x="110718" y="664292"/>
                </a:lnTo>
                <a:cubicBezTo>
                  <a:pt x="49570" y="664292"/>
                  <a:pt x="0" y="614722"/>
                  <a:pt x="0" y="553574"/>
                </a:cubicBezTo>
                <a:lnTo>
                  <a:pt x="0" y="553577"/>
                </a:lnTo>
                <a:lnTo>
                  <a:pt x="0" y="387504"/>
                </a:lnTo>
                <a:lnTo>
                  <a:pt x="0" y="387504"/>
                </a:lnTo>
                <a:lnTo>
                  <a:pt x="0" y="110718"/>
                </a:lnTo>
                <a:close/>
              </a:path>
            </a:pathLst>
          </a:custGeom>
          <a:solidFill>
            <a:srgbClr val="C76CA3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4589255" y="450686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有</a:t>
            </a:r>
            <a:r>
              <a:rPr lang="zh-HK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先後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次序</a:t>
            </a:r>
            <a:endParaRPr lang="zh-HK" altLang="en-US" sz="1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31" name="群組 30"/>
          <p:cNvGrpSpPr/>
          <p:nvPr/>
        </p:nvGrpSpPr>
        <p:grpSpPr>
          <a:xfrm>
            <a:off x="5551909" y="2720727"/>
            <a:ext cx="503098" cy="635671"/>
            <a:chOff x="6185946" y="2976491"/>
            <a:chExt cx="503098" cy="635671"/>
          </a:xfrm>
        </p:grpSpPr>
        <p:sp>
          <p:nvSpPr>
            <p:cNvPr id="32" name="手繪多邊形 31"/>
            <p:cNvSpPr/>
            <p:nvPr/>
          </p:nvSpPr>
          <p:spPr>
            <a:xfrm rot="13327375">
              <a:off x="6185946" y="2976491"/>
              <a:ext cx="503098" cy="635671"/>
            </a:xfrm>
            <a:custGeom>
              <a:avLst/>
              <a:gdLst>
                <a:gd name="connsiteX0" fmla="*/ 420267 w 503098"/>
                <a:gd name="connsiteY0" fmla="*/ 570697 h 635671"/>
                <a:gd name="connsiteX1" fmla="*/ 64974 w 503098"/>
                <a:gd name="connsiteY1" fmla="*/ 552841 h 635671"/>
                <a:gd name="connsiteX2" fmla="*/ 82830 w 503098"/>
                <a:gd name="connsiteY2" fmla="*/ 197548 h 635671"/>
                <a:gd name="connsiteX3" fmla="*/ 168712 w 503098"/>
                <a:gd name="connsiteY3" fmla="*/ 146537 h 635671"/>
                <a:gd name="connsiteX4" fmla="*/ 207015 w 503098"/>
                <a:gd name="connsiteY4" fmla="*/ 137249 h 635671"/>
                <a:gd name="connsiteX5" fmla="*/ 257559 w 503098"/>
                <a:gd name="connsiteY5" fmla="*/ 0 h 635671"/>
                <a:gd name="connsiteX6" fmla="*/ 308917 w 503098"/>
                <a:gd name="connsiteY6" fmla="*/ 139461 h 635671"/>
                <a:gd name="connsiteX7" fmla="*/ 311927 w 503098"/>
                <a:gd name="connsiteY7" fmla="*/ 139903 h 635671"/>
                <a:gd name="connsiteX8" fmla="*/ 438123 w 503098"/>
                <a:gd name="connsiteY8" fmla="*/ 215404 h 635671"/>
                <a:gd name="connsiteX9" fmla="*/ 420267 w 503098"/>
                <a:gd name="connsiteY9" fmla="*/ 570697 h 6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3098" h="635671">
                  <a:moveTo>
                    <a:pt x="420267" y="570697"/>
                  </a:moveTo>
                  <a:cubicBezTo>
                    <a:pt x="317225" y="663878"/>
                    <a:pt x="158155" y="655883"/>
                    <a:pt x="64974" y="552841"/>
                  </a:cubicBezTo>
                  <a:cubicBezTo>
                    <a:pt x="-28206" y="449798"/>
                    <a:pt x="-20212" y="290729"/>
                    <a:pt x="82830" y="197548"/>
                  </a:cubicBezTo>
                  <a:cubicBezTo>
                    <a:pt x="108591" y="174253"/>
                    <a:pt x="137853" y="157281"/>
                    <a:pt x="168712" y="146537"/>
                  </a:cubicBezTo>
                  <a:lnTo>
                    <a:pt x="207015" y="137249"/>
                  </a:lnTo>
                  <a:lnTo>
                    <a:pt x="257559" y="0"/>
                  </a:lnTo>
                  <a:lnTo>
                    <a:pt x="308917" y="139461"/>
                  </a:lnTo>
                  <a:lnTo>
                    <a:pt x="311927" y="139903"/>
                  </a:lnTo>
                  <a:cubicBezTo>
                    <a:pt x="358972" y="151488"/>
                    <a:pt x="403180" y="176763"/>
                    <a:pt x="438123" y="215404"/>
                  </a:cubicBezTo>
                  <a:cubicBezTo>
                    <a:pt x="531304" y="318446"/>
                    <a:pt x="523310" y="477516"/>
                    <a:pt x="420267" y="570697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HK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6267254" y="3053521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後</a:t>
              </a:r>
              <a:endParaRPr lang="zh-HK" altLang="en-US" dirty="0"/>
            </a:p>
          </p:txBody>
        </p:sp>
      </p:grpSp>
      <p:grpSp>
        <p:nvGrpSpPr>
          <p:cNvPr id="28" name="群組 27"/>
          <p:cNvGrpSpPr/>
          <p:nvPr/>
        </p:nvGrpSpPr>
        <p:grpSpPr>
          <a:xfrm>
            <a:off x="5473647" y="2094257"/>
            <a:ext cx="503098" cy="635671"/>
            <a:chOff x="6107684" y="2350021"/>
            <a:chExt cx="503098" cy="635671"/>
          </a:xfrm>
        </p:grpSpPr>
        <p:sp>
          <p:nvSpPr>
            <p:cNvPr id="29" name="手繪多邊形 28"/>
            <p:cNvSpPr/>
            <p:nvPr/>
          </p:nvSpPr>
          <p:spPr>
            <a:xfrm rot="13327375">
              <a:off x="6107684" y="2350021"/>
              <a:ext cx="503098" cy="635671"/>
            </a:xfrm>
            <a:custGeom>
              <a:avLst/>
              <a:gdLst>
                <a:gd name="connsiteX0" fmla="*/ 420267 w 503098"/>
                <a:gd name="connsiteY0" fmla="*/ 570697 h 635671"/>
                <a:gd name="connsiteX1" fmla="*/ 64974 w 503098"/>
                <a:gd name="connsiteY1" fmla="*/ 552841 h 635671"/>
                <a:gd name="connsiteX2" fmla="*/ 82830 w 503098"/>
                <a:gd name="connsiteY2" fmla="*/ 197548 h 635671"/>
                <a:gd name="connsiteX3" fmla="*/ 168712 w 503098"/>
                <a:gd name="connsiteY3" fmla="*/ 146537 h 635671"/>
                <a:gd name="connsiteX4" fmla="*/ 207015 w 503098"/>
                <a:gd name="connsiteY4" fmla="*/ 137249 h 635671"/>
                <a:gd name="connsiteX5" fmla="*/ 257559 w 503098"/>
                <a:gd name="connsiteY5" fmla="*/ 0 h 635671"/>
                <a:gd name="connsiteX6" fmla="*/ 308917 w 503098"/>
                <a:gd name="connsiteY6" fmla="*/ 139461 h 635671"/>
                <a:gd name="connsiteX7" fmla="*/ 311927 w 503098"/>
                <a:gd name="connsiteY7" fmla="*/ 139903 h 635671"/>
                <a:gd name="connsiteX8" fmla="*/ 438123 w 503098"/>
                <a:gd name="connsiteY8" fmla="*/ 215404 h 635671"/>
                <a:gd name="connsiteX9" fmla="*/ 420267 w 503098"/>
                <a:gd name="connsiteY9" fmla="*/ 570697 h 635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3098" h="635671">
                  <a:moveTo>
                    <a:pt x="420267" y="570697"/>
                  </a:moveTo>
                  <a:cubicBezTo>
                    <a:pt x="317225" y="663878"/>
                    <a:pt x="158155" y="655883"/>
                    <a:pt x="64974" y="552841"/>
                  </a:cubicBezTo>
                  <a:cubicBezTo>
                    <a:pt x="-28206" y="449798"/>
                    <a:pt x="-20212" y="290729"/>
                    <a:pt x="82830" y="197548"/>
                  </a:cubicBezTo>
                  <a:cubicBezTo>
                    <a:pt x="108591" y="174253"/>
                    <a:pt x="137853" y="157281"/>
                    <a:pt x="168712" y="146537"/>
                  </a:cubicBezTo>
                  <a:lnTo>
                    <a:pt x="207015" y="137249"/>
                  </a:lnTo>
                  <a:lnTo>
                    <a:pt x="257559" y="0"/>
                  </a:lnTo>
                  <a:lnTo>
                    <a:pt x="308917" y="139461"/>
                  </a:lnTo>
                  <a:lnTo>
                    <a:pt x="311927" y="139903"/>
                  </a:lnTo>
                  <a:cubicBezTo>
                    <a:pt x="358972" y="151488"/>
                    <a:pt x="403180" y="176763"/>
                    <a:pt x="438123" y="215404"/>
                  </a:cubicBezTo>
                  <a:cubicBezTo>
                    <a:pt x="531304" y="318446"/>
                    <a:pt x="523310" y="477516"/>
                    <a:pt x="420267" y="570697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HK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6195213" y="2429264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dirty="0">
                  <a:solidFill>
                    <a:schemeClr val="bg1"/>
                  </a:solidFill>
                  <a:latin typeface="FangSong" panose="02010609060101010101" pitchFamily="49" charset="-122"/>
                  <a:ea typeface="FangSong" panose="02010609060101010101" pitchFamily="49" charset="-122"/>
                </a:rPr>
                <a:t>先</a:t>
              </a:r>
              <a:endParaRPr lang="zh-HK" altLang="en-US" dirty="0"/>
            </a:p>
          </p:txBody>
        </p:sp>
      </p:grpSp>
      <p:pic>
        <p:nvPicPr>
          <p:cNvPr id="2" name="圖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418" y="3954782"/>
            <a:ext cx="2081984" cy="2046495"/>
          </a:xfrm>
          <a:prstGeom prst="rect">
            <a:avLst/>
          </a:prstGeom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32</a:t>
            </a:fld>
            <a:endParaRPr lang="zh-HK" altLang="en-US" dirty="0"/>
          </a:p>
        </p:txBody>
      </p:sp>
      <p:sp>
        <p:nvSpPr>
          <p:cNvPr id="42" name="手繪多邊形 4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7513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24" grpId="0" animBg="1"/>
      <p:bldP spid="25" grpId="0" animBg="1"/>
      <p:bldP spid="26" grpId="0" animBg="1"/>
      <p:bldP spid="27" grpId="0" animBg="1"/>
      <p:bldP spid="43" grpId="0"/>
      <p:bldP spid="44" grpId="0"/>
      <p:bldP spid="40" grpId="0" animBg="1"/>
      <p:bldP spid="40" grpId="1" animBg="1"/>
      <p:bldP spid="41" grpId="0" animBg="1"/>
      <p:bldP spid="41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45" grpId="0" animBg="1"/>
      <p:bldP spid="4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群組 33"/>
          <p:cNvGrpSpPr/>
          <p:nvPr/>
        </p:nvGrpSpPr>
        <p:grpSpPr>
          <a:xfrm>
            <a:off x="7174735" y="1790068"/>
            <a:ext cx="1090445" cy="2097232"/>
            <a:chOff x="6092987" y="4101571"/>
            <a:chExt cx="1090445" cy="2097232"/>
          </a:xfrm>
        </p:grpSpPr>
        <p:sp>
          <p:nvSpPr>
            <p:cNvPr id="38" name="等腰三角形 37"/>
            <p:cNvSpPr/>
            <p:nvPr/>
          </p:nvSpPr>
          <p:spPr>
            <a:xfrm rot="8283011">
              <a:off x="6092987" y="4101571"/>
              <a:ext cx="564979" cy="953798"/>
            </a:xfrm>
            <a:prstGeom prst="triangle">
              <a:avLst/>
            </a:prstGeom>
            <a:solidFill>
              <a:srgbClr val="FCE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pic>
          <p:nvPicPr>
            <p:cNvPr id="39" name="圖片 3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85950" y="4750438"/>
              <a:ext cx="497482" cy="1448365"/>
            </a:xfrm>
            <a:prstGeom prst="rect">
              <a:avLst/>
            </a:prstGeom>
          </p:spPr>
        </p:pic>
      </p:grpSp>
      <p:sp>
        <p:nvSpPr>
          <p:cNvPr id="40" name="圓角矩形 39"/>
          <p:cNvSpPr/>
          <p:nvPr/>
        </p:nvSpPr>
        <p:spPr>
          <a:xfrm>
            <a:off x="767992" y="1255608"/>
            <a:ext cx="7289330" cy="997429"/>
          </a:xfrm>
          <a:prstGeom prst="roundRect">
            <a:avLst/>
          </a:prstGeom>
          <a:solidFill>
            <a:srgbClr val="FCE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剪去對角線角落矩形 34"/>
          <p:cNvSpPr/>
          <p:nvPr/>
        </p:nvSpPr>
        <p:spPr>
          <a:xfrm>
            <a:off x="5139559" y="4197390"/>
            <a:ext cx="3594623" cy="468571"/>
          </a:xfrm>
          <a:prstGeom prst="snip2DiagRect">
            <a:avLst/>
          </a:prstGeom>
          <a:solidFill>
            <a:srgbClr val="FFDDDD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66713" lvl="1"/>
            <a:r>
              <a:rPr lang="en-US" altLang="zh-TW" sz="16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1. </a:t>
            </a:r>
            <a:r>
              <a:rPr lang="zh-HK" altLang="en-US" sz="1600" spc="300" dirty="0" smtClean="0">
                <a:solidFill>
                  <a:schemeClr val="tx1"/>
                </a:solidFill>
                <a:ea typeface="微軟正黑體"/>
              </a:rPr>
              <a:t>分析</a:t>
            </a:r>
            <a:r>
              <a:rPr lang="zh-TW" altLang="en-US" sz="1600" spc="300" dirty="0">
                <a:solidFill>
                  <a:schemeClr val="tx1"/>
                </a:solidFill>
                <a:ea typeface="微軟正黑體"/>
              </a:rPr>
              <a:t>項目</a:t>
            </a:r>
            <a:r>
              <a:rPr lang="zh-HK" altLang="en-US" sz="1600" spc="300" dirty="0">
                <a:solidFill>
                  <a:schemeClr val="tx1"/>
                </a:solidFill>
                <a:ea typeface="微軟正黑體"/>
              </a:rPr>
              <a:t>是否</a:t>
            </a:r>
            <a:r>
              <a:rPr lang="zh-TW" altLang="en-US" sz="1600" spc="300" dirty="0">
                <a:solidFill>
                  <a:schemeClr val="tx1"/>
                </a:solidFill>
                <a:ea typeface="微軟正黑體"/>
              </a:rPr>
              <a:t>有</a:t>
            </a:r>
            <a:r>
              <a:rPr lang="zh-HK" altLang="en-US" sz="1600" spc="300" dirty="0">
                <a:solidFill>
                  <a:srgbClr val="FF0000"/>
                </a:solidFill>
                <a:ea typeface="微軟正黑體"/>
              </a:rPr>
              <a:t>次序</a:t>
            </a:r>
            <a:r>
              <a:rPr lang="zh-TW" altLang="en-US" sz="1600" spc="300" dirty="0">
                <a:solidFill>
                  <a:schemeClr val="tx1"/>
                </a:solidFill>
                <a:ea typeface="微軟正黑體"/>
              </a:rPr>
              <a:t>之分</a:t>
            </a:r>
            <a:endParaRPr lang="en-US" altLang="zh-TW" sz="1600" spc="300" dirty="0">
              <a:solidFill>
                <a:schemeClr val="tx1"/>
              </a:solidFill>
              <a:ea typeface="微軟正黑體"/>
            </a:endParaRPr>
          </a:p>
        </p:txBody>
      </p:sp>
      <p:sp>
        <p:nvSpPr>
          <p:cNvPr id="36" name="剪去對角線角落矩形 35"/>
          <p:cNvSpPr/>
          <p:nvPr/>
        </p:nvSpPr>
        <p:spPr>
          <a:xfrm>
            <a:off x="7018020" y="5119551"/>
            <a:ext cx="1716162" cy="480831"/>
          </a:xfrm>
          <a:prstGeom prst="snip2DiagRect">
            <a:avLst/>
          </a:prstGeom>
          <a:solidFill>
            <a:srgbClr val="FFBDBD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dirty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4.</a:t>
            </a:r>
            <a:r>
              <a:rPr lang="zh-TW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 </a:t>
            </a:r>
            <a:r>
              <a:rPr lang="zh-TW" altLang="en-US" sz="16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分</a:t>
            </a:r>
            <a:r>
              <a:rPr lang="zh-HK" altLang="en-US" sz="1600" spc="3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軟正黑體"/>
              </a:rPr>
              <a:t>拆</a:t>
            </a:r>
            <a:r>
              <a:rPr lang="zh-TW" altLang="en-US" sz="1600" spc="300" dirty="0" smtClean="0">
                <a:solidFill>
                  <a:srgbClr val="FF0000"/>
                </a:solidFill>
                <a:ea typeface="微軟正黑體"/>
              </a:rPr>
              <a:t>句子</a:t>
            </a:r>
            <a:endParaRPr lang="zh-TW" altLang="en-US" sz="1600" spc="300" dirty="0">
              <a:solidFill>
                <a:srgbClr val="FF0000"/>
              </a:solidFill>
            </a:endParaRPr>
          </a:p>
        </p:txBody>
      </p:sp>
      <p:sp>
        <p:nvSpPr>
          <p:cNvPr id="44" name="剪去對角線角落矩形 43"/>
          <p:cNvSpPr/>
          <p:nvPr/>
        </p:nvSpPr>
        <p:spPr>
          <a:xfrm>
            <a:off x="5499614" y="5119551"/>
            <a:ext cx="1598416" cy="480831"/>
          </a:xfrm>
          <a:prstGeom prst="snip2Diag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tx1"/>
                </a:solidFill>
                <a:ea typeface="微軟正黑體"/>
              </a:rPr>
              <a:t>3.</a:t>
            </a:r>
            <a:r>
              <a:rPr lang="zh-TW" altLang="en-US" sz="1600" spc="300" dirty="0">
                <a:solidFill>
                  <a:schemeClr val="tx1"/>
                </a:solidFill>
                <a:ea typeface="微軟正黑體"/>
              </a:rPr>
              <a:t> </a:t>
            </a:r>
            <a:r>
              <a:rPr lang="zh-HK" altLang="en-US" sz="1600" spc="300" dirty="0" smtClean="0">
                <a:solidFill>
                  <a:schemeClr val="tx1"/>
                </a:solidFill>
                <a:ea typeface="微軟正黑體"/>
              </a:rPr>
              <a:t>認清</a:t>
            </a:r>
            <a:r>
              <a:rPr lang="zh-TW" altLang="en-US" sz="1600" spc="300" dirty="0" smtClean="0">
                <a:solidFill>
                  <a:srgbClr val="FF0000"/>
                </a:solidFill>
                <a:ea typeface="微軟正黑體"/>
              </a:rPr>
              <a:t>事物</a:t>
            </a:r>
            <a:endParaRPr lang="en-US" altLang="zh-HK" sz="1600" spc="300" dirty="0">
              <a:solidFill>
                <a:srgbClr val="FF0000"/>
              </a:solidFill>
              <a:ea typeface="微軟正黑體"/>
            </a:endParaRPr>
          </a:p>
        </p:txBody>
      </p:sp>
      <p:sp>
        <p:nvSpPr>
          <p:cNvPr id="45" name="剪去對角線角落矩形 44"/>
          <p:cNvSpPr/>
          <p:nvPr/>
        </p:nvSpPr>
        <p:spPr>
          <a:xfrm>
            <a:off x="2811946" y="4661891"/>
            <a:ext cx="5922236" cy="461995"/>
          </a:xfrm>
          <a:prstGeom prst="snip2DiagRect">
            <a:avLst/>
          </a:prstGeom>
          <a:solidFill>
            <a:srgbClr val="FF5050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altLang="zh-TW" sz="1600" spc="300" dirty="0">
                <a:solidFill>
                  <a:schemeClr val="bg1"/>
                </a:solidFill>
                <a:ea typeface="微軟正黑體"/>
              </a:rPr>
              <a:t>2</a:t>
            </a:r>
            <a:r>
              <a:rPr lang="zh-TW" altLang="en-US" sz="1600" spc="300" dirty="0">
                <a:solidFill>
                  <a:schemeClr val="bg1"/>
                </a:solidFill>
                <a:ea typeface="微軟正黑體"/>
              </a:rPr>
              <a:t>. 留意</a:t>
            </a:r>
            <a:r>
              <a:rPr lang="zh-TW" altLang="en-US" sz="1600" spc="300" dirty="0">
                <a:solidFill>
                  <a:schemeClr val="bg1"/>
                </a:solidFill>
                <a:latin typeface="Corbel"/>
                <a:ea typeface="微軟正黑體"/>
              </a:rPr>
              <a:t>複句中是否有特定的</a:t>
            </a:r>
            <a:r>
              <a:rPr lang="zh-TW" altLang="en-US" sz="1600" spc="300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rPr>
              <a:t>關聯</a:t>
            </a:r>
            <a:r>
              <a:rPr lang="zh-TW" altLang="en-US" sz="1600" spc="300" dirty="0" smtClean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/>
                <a:ea typeface="微軟正黑體"/>
              </a:rPr>
              <a:t>詞</a:t>
            </a:r>
            <a:r>
              <a:rPr lang="zh-TW" altLang="en-US" sz="1600" spc="300" dirty="0">
                <a:solidFill>
                  <a:schemeClr val="bg1"/>
                </a:solidFill>
                <a:latin typeface="Corbel"/>
                <a:ea typeface="微軟正黑體"/>
              </a:rPr>
              <a:t>，作出正確</a:t>
            </a:r>
            <a:r>
              <a:rPr lang="zh-TW" altLang="en-US" sz="1600" spc="300" dirty="0" smtClean="0">
                <a:solidFill>
                  <a:schemeClr val="bg1"/>
                </a:solidFill>
                <a:latin typeface="Corbel"/>
                <a:ea typeface="微軟正黑體"/>
              </a:rPr>
              <a:t>判斷</a:t>
            </a:r>
            <a:endParaRPr lang="en-GB" altLang="zh-TW" sz="1600" spc="300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25" y="4431676"/>
            <a:ext cx="1760979" cy="803365"/>
          </a:xfrm>
          <a:prstGeom prst="rect">
            <a:avLst/>
          </a:prstGeom>
        </p:spPr>
      </p:pic>
      <p:sp>
        <p:nvSpPr>
          <p:cNvPr id="47" name="矩形 46"/>
          <p:cNvSpPr/>
          <p:nvPr/>
        </p:nvSpPr>
        <p:spPr>
          <a:xfrm>
            <a:off x="3096808" y="907074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ea typeface="微軟正黑體"/>
              </a:rPr>
              <a:t>（</a:t>
            </a:r>
            <a:r>
              <a:rPr lang="zh-TW" altLang="en-US" sz="1400" dirty="0" smtClean="0">
                <a:ea typeface="微軟正黑體"/>
              </a:rPr>
              <a:t>項目一</a:t>
            </a:r>
            <a:r>
              <a:rPr lang="zh-HK" altLang="en-US" sz="1400" dirty="0" smtClean="0">
                <a:ea typeface="微軟正黑體"/>
              </a:rPr>
              <a:t>）</a:t>
            </a:r>
            <a:endParaRPr lang="zh-HK" altLang="en-US" sz="1400" dirty="0">
              <a:ea typeface="微軟正黑體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736325" y="893393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ea typeface="微軟正黑體"/>
              </a:rPr>
              <a:t>（</a:t>
            </a:r>
            <a:r>
              <a:rPr lang="zh-TW" altLang="en-US" sz="1400" dirty="0" smtClean="0">
                <a:ea typeface="微軟正黑體"/>
              </a:rPr>
              <a:t>項目二</a:t>
            </a:r>
            <a:r>
              <a:rPr lang="zh-HK" altLang="en-US" sz="1400" dirty="0" smtClean="0">
                <a:ea typeface="微軟正黑體"/>
              </a:rPr>
              <a:t>）</a:t>
            </a:r>
            <a:endParaRPr lang="zh-HK" altLang="en-US" sz="1400" dirty="0">
              <a:ea typeface="微軟正黑體"/>
            </a:endParaRPr>
          </a:p>
        </p:txBody>
      </p:sp>
      <p:cxnSp>
        <p:nvCxnSpPr>
          <p:cNvPr id="51" name="直線接點 50"/>
          <p:cNvCxnSpPr/>
          <p:nvPr/>
        </p:nvCxnSpPr>
        <p:spPr>
          <a:xfrm>
            <a:off x="1681249" y="2144051"/>
            <a:ext cx="0" cy="1932133"/>
          </a:xfrm>
          <a:prstGeom prst="line">
            <a:avLst/>
          </a:prstGeom>
          <a:ln>
            <a:solidFill>
              <a:srgbClr val="FF5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866225" y="2409126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句子一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46387" y="3021587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句子二</a:t>
            </a:r>
            <a:endParaRPr lang="zh-HK" altLang="en-US" sz="1400" b="1" dirty="0">
              <a:ea typeface="微軟正黑體"/>
            </a:endParaRPr>
          </a:p>
        </p:txBody>
      </p:sp>
      <p:graphicFrame>
        <p:nvGraphicFramePr>
          <p:cNvPr id="54" name="表格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865809"/>
              </p:ext>
            </p:extLst>
          </p:nvPr>
        </p:nvGraphicFramePr>
        <p:xfrm>
          <a:off x="1823755" y="2348459"/>
          <a:ext cx="4277073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21552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1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500" b="1" kern="1200" dirty="0" smtClean="0">
                          <a:solidFill>
                            <a:schemeClr val="tx2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  <a:cs typeface="+mn-cs"/>
                        </a:rPr>
                        <a:t>我張優惠卡就放左喺</a:t>
                      </a:r>
                      <a:endParaRPr lang="zh-HK" altLang="en-US" sz="1500" b="1" kern="1200" dirty="0" smtClean="0">
                        <a:solidFill>
                          <a:schemeClr val="tx2"/>
                        </a:solidFill>
                        <a:latin typeface="FangSong" panose="02010609060101010101" pitchFamily="49" charset="-122"/>
                        <a:ea typeface="FangSong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500" b="1" dirty="0" smtClean="0">
                          <a:solidFill>
                            <a:srgbClr val="7030A0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</a:rPr>
                        <a:t>我間房</a:t>
                      </a:r>
                      <a:r>
                        <a:rPr lang="zh-TW" altLang="en-US" sz="1400" b="1" dirty="0" smtClean="0">
                          <a:solidFill>
                            <a:srgbClr val="7030A0"/>
                          </a:solidFill>
                          <a:latin typeface="思源宋體 TW Light" panose="02020300000000000000" pitchFamily="18" charset="-120"/>
                          <a:ea typeface="思源宋體 TW Light" panose="02020300000000000000" pitchFamily="18" charset="-120"/>
                        </a:rPr>
                        <a:t>。</a:t>
                      </a:r>
                      <a:endParaRPr lang="zh-HK" altLang="en-US" sz="1500" b="1" dirty="0">
                        <a:solidFill>
                          <a:srgbClr val="7030A0"/>
                        </a:solidFill>
                        <a:latin typeface="FangSong" panose="02010609060101010101" pitchFamily="49" charset="-122"/>
                        <a:ea typeface="FangSong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5" name="表格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639266"/>
              </p:ext>
            </p:extLst>
          </p:nvPr>
        </p:nvGraphicFramePr>
        <p:xfrm>
          <a:off x="1823755" y="2948737"/>
          <a:ext cx="4277073" cy="46363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2149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72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36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500" b="1" kern="1200" dirty="0" smtClean="0">
                          <a:solidFill>
                            <a:schemeClr val="tx2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  <a:cs typeface="+mn-cs"/>
                        </a:rPr>
                        <a:t>我張優惠卡就放左喺</a:t>
                      </a:r>
                      <a:endParaRPr lang="zh-HK" altLang="en-US" sz="1500" b="1" kern="1200" dirty="0" smtClean="0">
                        <a:solidFill>
                          <a:schemeClr val="tx2"/>
                        </a:solidFill>
                        <a:latin typeface="FangSong" panose="02010609060101010101" pitchFamily="49" charset="-122"/>
                        <a:ea typeface="FangSong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500" b="1" dirty="0" smtClean="0">
                          <a:solidFill>
                            <a:srgbClr val="7030A0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</a:rPr>
                        <a:t>我張書枱第一個櫃桶</a:t>
                      </a:r>
                      <a:r>
                        <a:rPr lang="zh-TW" altLang="en-US" sz="1400" b="1" dirty="0" smtClean="0">
                          <a:solidFill>
                            <a:srgbClr val="7030A0"/>
                          </a:solidFill>
                          <a:latin typeface="思源宋體 TW Light" panose="02020300000000000000" pitchFamily="18" charset="-120"/>
                          <a:ea typeface="思源宋體 TW Light" panose="02020300000000000000" pitchFamily="18" charset="-120"/>
                        </a:rPr>
                        <a:t>。</a:t>
                      </a:r>
                      <a:endParaRPr lang="zh-HK" altLang="en-US" sz="1500" b="1" kern="1200" dirty="0">
                        <a:solidFill>
                          <a:srgbClr val="7030A0"/>
                        </a:solidFill>
                        <a:latin typeface="FangSong" panose="02010609060101010101" pitchFamily="49" charset="-122"/>
                        <a:ea typeface="FangSong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BD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2" name="表格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689392"/>
              </p:ext>
            </p:extLst>
          </p:nvPr>
        </p:nvGraphicFramePr>
        <p:xfrm>
          <a:off x="1832279" y="3542975"/>
          <a:ext cx="4276101" cy="490225"/>
        </p:xfrm>
        <a:graphic>
          <a:graphicData uri="http://schemas.openxmlformats.org/drawingml/2006/table">
            <a:tbl>
              <a:tblPr bandCol="1">
                <a:tableStyleId>{08FB837D-C827-4EFA-A057-4D05807E0F7C}</a:tableStyleId>
              </a:tblPr>
              <a:tblGrid>
                <a:gridCol w="21425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02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500" b="1" kern="1200" dirty="0" smtClean="0">
                          <a:solidFill>
                            <a:schemeClr val="tx2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  <a:cs typeface="+mn-cs"/>
                        </a:rPr>
                        <a:t>我張優惠卡就放左喺</a:t>
                      </a:r>
                      <a:endParaRPr lang="zh-HK" altLang="en-US" sz="1500" b="1" kern="1200" dirty="0" smtClean="0">
                        <a:solidFill>
                          <a:schemeClr val="tx2"/>
                        </a:solidFill>
                        <a:latin typeface="FangSong" panose="02010609060101010101" pitchFamily="49" charset="-122"/>
                        <a:ea typeface="FangSong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50000"/>
                        </a:lnSpc>
                        <a:defRPr/>
                      </a:pPr>
                      <a:r>
                        <a:rPr lang="zh-TW" altLang="en-US" sz="1500" b="1" dirty="0" smtClean="0">
                          <a:solidFill>
                            <a:srgbClr val="7030A0"/>
                          </a:solidFill>
                          <a:latin typeface="FangSong" panose="02010609060101010101" pitchFamily="49" charset="-122"/>
                          <a:ea typeface="FangSong" panose="02010609060101010101" pitchFamily="49" charset="-122"/>
                        </a:rPr>
                        <a:t>個木盒裡面</a:t>
                      </a:r>
                      <a:r>
                        <a:rPr lang="zh-TW" altLang="en-US" sz="1400" b="1" dirty="0" smtClean="0">
                          <a:solidFill>
                            <a:srgbClr val="7030A0"/>
                          </a:solidFill>
                          <a:latin typeface="思源宋體 TW Light" panose="02020300000000000000" pitchFamily="18" charset="-120"/>
                          <a:ea typeface="思源宋體 TW Light" panose="02020300000000000000" pitchFamily="18" charset="-120"/>
                        </a:rPr>
                        <a:t>。</a:t>
                      </a:r>
                      <a:endParaRPr lang="zh-HK" altLang="en-US" sz="1500" b="1" kern="1200" dirty="0">
                        <a:solidFill>
                          <a:srgbClr val="7030A0"/>
                        </a:solidFill>
                        <a:latin typeface="FangSong" panose="02010609060101010101" pitchFamily="49" charset="-122"/>
                        <a:ea typeface="FangSong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6" name="矩形 65"/>
          <p:cNvSpPr/>
          <p:nvPr/>
        </p:nvSpPr>
        <p:spPr>
          <a:xfrm>
            <a:off x="834252" y="3634048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TW" altLang="en-US" sz="1400" b="1" dirty="0" smtClean="0">
                <a:ea typeface="微軟正黑體"/>
              </a:rPr>
              <a:t>句子三</a:t>
            </a:r>
            <a:endParaRPr lang="zh-HK" altLang="en-US" sz="1400" b="1" dirty="0">
              <a:ea typeface="微軟正黑體"/>
            </a:endParaRPr>
          </a:p>
        </p:txBody>
      </p:sp>
      <p:sp>
        <p:nvSpPr>
          <p:cNvPr id="8" name="向下箭號 7"/>
          <p:cNvSpPr/>
          <p:nvPr/>
        </p:nvSpPr>
        <p:spPr>
          <a:xfrm>
            <a:off x="6259409" y="2333104"/>
            <a:ext cx="527312" cy="1684741"/>
          </a:xfrm>
          <a:prstGeom prst="downArrow">
            <a:avLst>
              <a:gd name="adj1" fmla="val 57216"/>
              <a:gd name="adj2" fmla="val 42784"/>
            </a:avLst>
          </a:prstGeom>
          <a:solidFill>
            <a:srgbClr val="44546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外</a:t>
            </a:r>
            <a:r>
              <a:rPr lang="en-US" altLang="zh-TW" sz="15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——</a:t>
            </a:r>
            <a:r>
              <a:rPr lang="zh-HK" altLang="en-US" sz="15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内</a:t>
            </a:r>
            <a:endParaRPr lang="zh-HK" altLang="en-US" sz="15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1" name="群組 20"/>
          <p:cNvGrpSpPr/>
          <p:nvPr/>
        </p:nvGrpSpPr>
        <p:grpSpPr>
          <a:xfrm>
            <a:off x="0" y="254001"/>
            <a:ext cx="560134" cy="5835576"/>
            <a:chOff x="0" y="254001"/>
            <a:chExt cx="560134" cy="5835576"/>
          </a:xfrm>
        </p:grpSpPr>
        <p:sp>
          <p:nvSpPr>
            <p:cNvPr id="22" name="圓角化單一角落矩形 21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5050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0003" y="1008322"/>
              <a:ext cx="480131" cy="113797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理解複句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26" name="直線接點 25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66225" y="1358826"/>
            <a:ext cx="2121344" cy="78483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>
              <a:lnSpc>
                <a:spcPct val="90000"/>
              </a:lnSpc>
            </a:pPr>
            <a:r>
              <a:rPr lang="zh-TW" altLang="en-US" sz="1500" b="1" dirty="0">
                <a:solidFill>
                  <a:schemeClr val="tx2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我張優惠卡就放左喺</a:t>
            </a:r>
            <a:endParaRPr lang="zh-HK" altLang="en-US" sz="1500" b="1" dirty="0">
              <a:solidFill>
                <a:schemeClr val="tx2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en-US" altLang="zh-TW" sz="1500" b="1" dirty="0" smtClean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987568" y="1361470"/>
            <a:ext cx="1242151" cy="784830"/>
          </a:xfrm>
          <a:prstGeom prst="rect">
            <a:avLst/>
          </a:prstGeom>
          <a:solidFill>
            <a:srgbClr val="FFE7E7"/>
          </a:solidFill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lvl="0" algn="ctr" defTabSz="914400">
              <a:lnSpc>
                <a:spcPct val="90000"/>
              </a:lnSpc>
              <a:defRPr/>
            </a:pPr>
            <a:r>
              <a:rPr lang="zh-TW" altLang="en-US" sz="1500" b="1" dirty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我間</a:t>
            </a:r>
            <a:r>
              <a:rPr lang="zh-TW" altLang="en-US" sz="1500" b="1" dirty="0" smtClean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房</a:t>
            </a:r>
            <a:r>
              <a:rPr lang="en-US" altLang="zh-TW" sz="1500" b="1" dirty="0" smtClean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﹐</a:t>
            </a:r>
            <a:endParaRPr lang="zh-HK" altLang="en-US" sz="1500" b="1" dirty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229720" y="1360979"/>
            <a:ext cx="2046938" cy="784830"/>
          </a:xfrm>
          <a:prstGeom prst="rect">
            <a:avLst/>
          </a:prstGeom>
          <a:solidFill>
            <a:srgbClr val="FFBDBD"/>
          </a:solidFill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lvl="0" algn="ctr" defTabSz="914400">
              <a:lnSpc>
                <a:spcPct val="90000"/>
              </a:lnSpc>
              <a:defRPr/>
            </a:pPr>
            <a:r>
              <a:rPr lang="zh-TW" altLang="en-US" sz="1500" b="1" dirty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張書枱第一個櫃桶</a:t>
            </a: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276658" y="1360623"/>
            <a:ext cx="1642745" cy="803297"/>
          </a:xfrm>
          <a:prstGeom prst="rect">
            <a:avLst/>
          </a:prstGeom>
          <a:solidFill>
            <a:srgbClr val="FF7C80"/>
          </a:solidFill>
          <a:ln w="127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500" b="1" dirty="0" smtClean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lvl="0" algn="ctr" defTabSz="914400">
              <a:lnSpc>
                <a:spcPct val="90000"/>
              </a:lnSpc>
              <a:defRPr/>
            </a:pPr>
            <a:r>
              <a:rPr lang="zh-TW" altLang="en-US" sz="1600" b="1" dirty="0">
                <a:solidFill>
                  <a:srgbClr val="7030A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個木盒裡面</a:t>
            </a:r>
            <a:r>
              <a:rPr lang="zh-TW" altLang="en-US" sz="1600" b="1" dirty="0">
                <a:solidFill>
                  <a:srgbClr val="7030A0"/>
                </a:solidFill>
                <a:latin typeface="思源宋體 TW Light" panose="02020300000000000000" pitchFamily="18" charset="-120"/>
                <a:ea typeface="思源宋體 TW Light" panose="02020300000000000000" pitchFamily="18" charset="-120"/>
              </a:rPr>
              <a:t>。</a:t>
            </a:r>
          </a:p>
          <a:p>
            <a:pPr algn="ctr"/>
            <a:endParaRPr lang="zh-HK" altLang="en-US" sz="1500" b="1" dirty="0" smtClean="0">
              <a:solidFill>
                <a:srgbClr val="7030A0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grpSp>
        <p:nvGrpSpPr>
          <p:cNvPr id="7" name="群組 6"/>
          <p:cNvGrpSpPr/>
          <p:nvPr/>
        </p:nvGrpSpPr>
        <p:grpSpPr>
          <a:xfrm>
            <a:off x="1866451" y="577374"/>
            <a:ext cx="1325625" cy="909932"/>
            <a:chOff x="8079361" y="526154"/>
            <a:chExt cx="1325625" cy="909932"/>
          </a:xfrm>
        </p:grpSpPr>
        <p:sp>
          <p:nvSpPr>
            <p:cNvPr id="49" name="圓角矩形圖說文字 12"/>
            <p:cNvSpPr/>
            <p:nvPr/>
          </p:nvSpPr>
          <p:spPr>
            <a:xfrm flipH="1">
              <a:off x="8079361" y="526154"/>
              <a:ext cx="1325625" cy="909932"/>
            </a:xfrm>
            <a:custGeom>
              <a:avLst/>
              <a:gdLst>
                <a:gd name="connsiteX0" fmla="*/ 0 w 2124585"/>
                <a:gd name="connsiteY0" fmla="*/ 110718 h 664292"/>
                <a:gd name="connsiteX1" fmla="*/ 110718 w 2124585"/>
                <a:gd name="connsiteY1" fmla="*/ 0 h 664292"/>
                <a:gd name="connsiteX2" fmla="*/ 354098 w 2124585"/>
                <a:gd name="connsiteY2" fmla="*/ 0 h 664292"/>
                <a:gd name="connsiteX3" fmla="*/ 354098 w 2124585"/>
                <a:gd name="connsiteY3" fmla="*/ 0 h 664292"/>
                <a:gd name="connsiteX4" fmla="*/ 885244 w 2124585"/>
                <a:gd name="connsiteY4" fmla="*/ 0 h 664292"/>
                <a:gd name="connsiteX5" fmla="*/ 2013867 w 2124585"/>
                <a:gd name="connsiteY5" fmla="*/ 0 h 664292"/>
                <a:gd name="connsiteX6" fmla="*/ 2124585 w 2124585"/>
                <a:gd name="connsiteY6" fmla="*/ 110718 h 664292"/>
                <a:gd name="connsiteX7" fmla="*/ 2124585 w 2124585"/>
                <a:gd name="connsiteY7" fmla="*/ 387504 h 664292"/>
                <a:gd name="connsiteX8" fmla="*/ 2124585 w 2124585"/>
                <a:gd name="connsiteY8" fmla="*/ 387504 h 664292"/>
                <a:gd name="connsiteX9" fmla="*/ 2124585 w 2124585"/>
                <a:gd name="connsiteY9" fmla="*/ 553577 h 664292"/>
                <a:gd name="connsiteX10" fmla="*/ 2124585 w 2124585"/>
                <a:gd name="connsiteY10" fmla="*/ 553574 h 664292"/>
                <a:gd name="connsiteX11" fmla="*/ 2013867 w 2124585"/>
                <a:gd name="connsiteY11" fmla="*/ 664292 h 664292"/>
                <a:gd name="connsiteX12" fmla="*/ 885244 w 2124585"/>
                <a:gd name="connsiteY12" fmla="*/ 664292 h 664292"/>
                <a:gd name="connsiteX13" fmla="*/ 89870 w 2124585"/>
                <a:gd name="connsiteY13" fmla="*/ 1147392 h 664292"/>
                <a:gd name="connsiteX14" fmla="*/ 354098 w 2124585"/>
                <a:gd name="connsiteY14" fmla="*/ 664292 h 664292"/>
                <a:gd name="connsiteX15" fmla="*/ 110718 w 2124585"/>
                <a:gd name="connsiteY15" fmla="*/ 664292 h 664292"/>
                <a:gd name="connsiteX16" fmla="*/ 0 w 2124585"/>
                <a:gd name="connsiteY16" fmla="*/ 553574 h 664292"/>
                <a:gd name="connsiteX17" fmla="*/ 0 w 2124585"/>
                <a:gd name="connsiteY17" fmla="*/ 553577 h 664292"/>
                <a:gd name="connsiteX18" fmla="*/ 0 w 2124585"/>
                <a:gd name="connsiteY18" fmla="*/ 387504 h 664292"/>
                <a:gd name="connsiteX19" fmla="*/ 0 w 2124585"/>
                <a:gd name="connsiteY19" fmla="*/ 387504 h 664292"/>
                <a:gd name="connsiteX20" fmla="*/ 0 w 2124585"/>
                <a:gd name="connsiteY20" fmla="*/ 110718 h 664292"/>
                <a:gd name="connsiteX0" fmla="*/ 0 w 2124585"/>
                <a:gd name="connsiteY0" fmla="*/ 110718 h 1147392"/>
                <a:gd name="connsiteX1" fmla="*/ 110718 w 2124585"/>
                <a:gd name="connsiteY1" fmla="*/ 0 h 1147392"/>
                <a:gd name="connsiteX2" fmla="*/ 354098 w 2124585"/>
                <a:gd name="connsiteY2" fmla="*/ 0 h 1147392"/>
                <a:gd name="connsiteX3" fmla="*/ 354098 w 2124585"/>
                <a:gd name="connsiteY3" fmla="*/ 0 h 1147392"/>
                <a:gd name="connsiteX4" fmla="*/ 885244 w 2124585"/>
                <a:gd name="connsiteY4" fmla="*/ 0 h 1147392"/>
                <a:gd name="connsiteX5" fmla="*/ 2013867 w 2124585"/>
                <a:gd name="connsiteY5" fmla="*/ 0 h 1147392"/>
                <a:gd name="connsiteX6" fmla="*/ 2124585 w 2124585"/>
                <a:gd name="connsiteY6" fmla="*/ 110718 h 1147392"/>
                <a:gd name="connsiteX7" fmla="*/ 2124585 w 2124585"/>
                <a:gd name="connsiteY7" fmla="*/ 387504 h 1147392"/>
                <a:gd name="connsiteX8" fmla="*/ 2124585 w 2124585"/>
                <a:gd name="connsiteY8" fmla="*/ 387504 h 1147392"/>
                <a:gd name="connsiteX9" fmla="*/ 2124585 w 2124585"/>
                <a:gd name="connsiteY9" fmla="*/ 553577 h 1147392"/>
                <a:gd name="connsiteX10" fmla="*/ 2124585 w 2124585"/>
                <a:gd name="connsiteY10" fmla="*/ 553574 h 1147392"/>
                <a:gd name="connsiteX11" fmla="*/ 2013867 w 2124585"/>
                <a:gd name="connsiteY11" fmla="*/ 664292 h 1147392"/>
                <a:gd name="connsiteX12" fmla="*/ 692739 w 2124585"/>
                <a:gd name="connsiteY12" fmla="*/ 664292 h 1147392"/>
                <a:gd name="connsiteX13" fmla="*/ 89870 w 2124585"/>
                <a:gd name="connsiteY13" fmla="*/ 1147392 h 1147392"/>
                <a:gd name="connsiteX14" fmla="*/ 354098 w 2124585"/>
                <a:gd name="connsiteY14" fmla="*/ 664292 h 1147392"/>
                <a:gd name="connsiteX15" fmla="*/ 110718 w 2124585"/>
                <a:gd name="connsiteY15" fmla="*/ 664292 h 1147392"/>
                <a:gd name="connsiteX16" fmla="*/ 0 w 2124585"/>
                <a:gd name="connsiteY16" fmla="*/ 553574 h 1147392"/>
                <a:gd name="connsiteX17" fmla="*/ 0 w 2124585"/>
                <a:gd name="connsiteY17" fmla="*/ 553577 h 1147392"/>
                <a:gd name="connsiteX18" fmla="*/ 0 w 2124585"/>
                <a:gd name="connsiteY18" fmla="*/ 387504 h 1147392"/>
                <a:gd name="connsiteX19" fmla="*/ 0 w 2124585"/>
                <a:gd name="connsiteY19" fmla="*/ 387504 h 1147392"/>
                <a:gd name="connsiteX20" fmla="*/ 0 w 2124585"/>
                <a:gd name="connsiteY20" fmla="*/ 110718 h 1147392"/>
                <a:gd name="connsiteX0" fmla="*/ 256768 w 2381353"/>
                <a:gd name="connsiteY0" fmla="*/ 110718 h 1147392"/>
                <a:gd name="connsiteX1" fmla="*/ 367486 w 2381353"/>
                <a:gd name="connsiteY1" fmla="*/ 0 h 1147392"/>
                <a:gd name="connsiteX2" fmla="*/ 610866 w 2381353"/>
                <a:gd name="connsiteY2" fmla="*/ 0 h 1147392"/>
                <a:gd name="connsiteX3" fmla="*/ 610866 w 2381353"/>
                <a:gd name="connsiteY3" fmla="*/ 0 h 1147392"/>
                <a:gd name="connsiteX4" fmla="*/ 1142012 w 2381353"/>
                <a:gd name="connsiteY4" fmla="*/ 0 h 1147392"/>
                <a:gd name="connsiteX5" fmla="*/ 2270635 w 2381353"/>
                <a:gd name="connsiteY5" fmla="*/ 0 h 1147392"/>
                <a:gd name="connsiteX6" fmla="*/ 2381353 w 2381353"/>
                <a:gd name="connsiteY6" fmla="*/ 110718 h 1147392"/>
                <a:gd name="connsiteX7" fmla="*/ 2381353 w 2381353"/>
                <a:gd name="connsiteY7" fmla="*/ 387504 h 1147392"/>
                <a:gd name="connsiteX8" fmla="*/ 2381353 w 2381353"/>
                <a:gd name="connsiteY8" fmla="*/ 387504 h 1147392"/>
                <a:gd name="connsiteX9" fmla="*/ 2381353 w 2381353"/>
                <a:gd name="connsiteY9" fmla="*/ 553577 h 1147392"/>
                <a:gd name="connsiteX10" fmla="*/ 2381353 w 2381353"/>
                <a:gd name="connsiteY10" fmla="*/ 553574 h 1147392"/>
                <a:gd name="connsiteX11" fmla="*/ 2270635 w 2381353"/>
                <a:gd name="connsiteY11" fmla="*/ 664292 h 1147392"/>
                <a:gd name="connsiteX12" fmla="*/ 949507 w 2381353"/>
                <a:gd name="connsiteY12" fmla="*/ 664292 h 1147392"/>
                <a:gd name="connsiteX13" fmla="*/ 0 w 2381353"/>
                <a:gd name="connsiteY13" fmla="*/ 1147392 h 1147392"/>
                <a:gd name="connsiteX14" fmla="*/ 610866 w 2381353"/>
                <a:gd name="connsiteY14" fmla="*/ 664292 h 1147392"/>
                <a:gd name="connsiteX15" fmla="*/ 367486 w 2381353"/>
                <a:gd name="connsiteY15" fmla="*/ 664292 h 1147392"/>
                <a:gd name="connsiteX16" fmla="*/ 256768 w 2381353"/>
                <a:gd name="connsiteY16" fmla="*/ 553574 h 1147392"/>
                <a:gd name="connsiteX17" fmla="*/ 256768 w 2381353"/>
                <a:gd name="connsiteY17" fmla="*/ 553577 h 1147392"/>
                <a:gd name="connsiteX18" fmla="*/ 256768 w 2381353"/>
                <a:gd name="connsiteY18" fmla="*/ 387504 h 1147392"/>
                <a:gd name="connsiteX19" fmla="*/ 256768 w 2381353"/>
                <a:gd name="connsiteY19" fmla="*/ 387504 h 1147392"/>
                <a:gd name="connsiteX20" fmla="*/ 256768 w 2381353"/>
                <a:gd name="connsiteY20" fmla="*/ 110718 h 114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381353" h="1147392">
                  <a:moveTo>
                    <a:pt x="256768" y="110718"/>
                  </a:moveTo>
                  <a:cubicBezTo>
                    <a:pt x="256768" y="49570"/>
                    <a:pt x="306338" y="0"/>
                    <a:pt x="367486" y="0"/>
                  </a:cubicBezTo>
                  <a:lnTo>
                    <a:pt x="610866" y="0"/>
                  </a:lnTo>
                  <a:lnTo>
                    <a:pt x="610866" y="0"/>
                  </a:lnTo>
                  <a:lnTo>
                    <a:pt x="1142012" y="0"/>
                  </a:lnTo>
                  <a:lnTo>
                    <a:pt x="2270635" y="0"/>
                  </a:lnTo>
                  <a:cubicBezTo>
                    <a:pt x="2331783" y="0"/>
                    <a:pt x="2381353" y="49570"/>
                    <a:pt x="2381353" y="110718"/>
                  </a:cubicBezTo>
                  <a:lnTo>
                    <a:pt x="2381353" y="387504"/>
                  </a:lnTo>
                  <a:lnTo>
                    <a:pt x="2381353" y="387504"/>
                  </a:lnTo>
                  <a:lnTo>
                    <a:pt x="2381353" y="553577"/>
                  </a:lnTo>
                  <a:lnTo>
                    <a:pt x="2381353" y="553574"/>
                  </a:lnTo>
                  <a:cubicBezTo>
                    <a:pt x="2381353" y="614722"/>
                    <a:pt x="2331783" y="664292"/>
                    <a:pt x="2270635" y="664292"/>
                  </a:cubicBezTo>
                  <a:lnTo>
                    <a:pt x="949507" y="664292"/>
                  </a:lnTo>
                  <a:lnTo>
                    <a:pt x="0" y="1147392"/>
                  </a:lnTo>
                  <a:lnTo>
                    <a:pt x="610866" y="664292"/>
                  </a:lnTo>
                  <a:lnTo>
                    <a:pt x="367486" y="664292"/>
                  </a:lnTo>
                  <a:cubicBezTo>
                    <a:pt x="306338" y="664292"/>
                    <a:pt x="256768" y="614722"/>
                    <a:pt x="256768" y="553574"/>
                  </a:cubicBezTo>
                  <a:lnTo>
                    <a:pt x="256768" y="553577"/>
                  </a:lnTo>
                  <a:lnTo>
                    <a:pt x="256768" y="387504"/>
                  </a:lnTo>
                  <a:lnTo>
                    <a:pt x="256768" y="387504"/>
                  </a:lnTo>
                  <a:lnTo>
                    <a:pt x="256768" y="110718"/>
                  </a:lnTo>
                  <a:close/>
                </a:path>
              </a:pathLst>
            </a:custGeom>
            <a:solidFill>
              <a:srgbClr val="C76CA3"/>
            </a:solidFill>
            <a:ln>
              <a:solidFill>
                <a:srgbClr val="FF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50" name="矩形 49"/>
            <p:cNvSpPr/>
            <p:nvPr/>
          </p:nvSpPr>
          <p:spPr>
            <a:xfrm>
              <a:off x="8183819" y="651017"/>
              <a:ext cx="95410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1200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有空間層次</a:t>
              </a:r>
              <a:endParaRPr lang="en-US" altLang="zh-TW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6524772" y="907074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HK" altLang="en-US" sz="1400" dirty="0" smtClean="0">
                <a:ea typeface="微軟正黑體"/>
              </a:rPr>
              <a:t>（</a:t>
            </a:r>
            <a:r>
              <a:rPr lang="zh-TW" altLang="en-US" sz="1400" dirty="0" smtClean="0">
                <a:ea typeface="微軟正黑體"/>
              </a:rPr>
              <a:t>項目三</a:t>
            </a:r>
            <a:r>
              <a:rPr lang="zh-HK" altLang="en-US" sz="1400" dirty="0" smtClean="0">
                <a:ea typeface="微軟正黑體"/>
              </a:rPr>
              <a:t>）</a:t>
            </a:r>
            <a:endParaRPr lang="zh-HK" altLang="en-US" sz="1400" dirty="0">
              <a:ea typeface="微軟正黑體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33</a:t>
            </a:fld>
            <a:endParaRPr lang="zh-HK" altLang="en-US" dirty="0"/>
          </a:p>
        </p:txBody>
      </p:sp>
      <p:sp>
        <p:nvSpPr>
          <p:cNvPr id="41" name="手繪多邊形 4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9637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35" grpId="0" animBg="1"/>
      <p:bldP spid="36" grpId="0" animBg="1"/>
      <p:bldP spid="44" grpId="0" animBg="1"/>
      <p:bldP spid="45" grpId="0" animBg="1"/>
      <p:bldP spid="47" grpId="0"/>
      <p:bldP spid="48" grpId="0"/>
      <p:bldP spid="52" grpId="0"/>
      <p:bldP spid="53" grpId="0"/>
      <p:bldP spid="66" grpId="0"/>
      <p:bldP spid="8" grpId="0" animBg="1"/>
      <p:bldP spid="27" grpId="0" animBg="1"/>
      <p:bldP spid="27" grpId="1" animBg="1"/>
      <p:bldP spid="28" grpId="0" animBg="1"/>
      <p:bldP spid="28" grpId="1" animBg="1"/>
      <p:bldP spid="30" grpId="0" animBg="1"/>
      <p:bldP spid="30" grpId="1" animBg="1"/>
      <p:bldP spid="32" grpId="0" animBg="1"/>
      <p:bldP spid="32" grpId="1" animBg="1"/>
      <p:bldP spid="3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5D0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3757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5050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3794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FF5050"/>
                </a:solidFill>
                <a:ea typeface="微軟正黑體"/>
              </a:rPr>
              <a:t>介紹</a:t>
            </a:r>
            <a:endParaRPr kumimoji="1" lang="zh-TW" altLang="en-US" b="1" dirty="0">
              <a:solidFill>
                <a:srgbClr val="FF5050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178164"/>
            <a:ext cx="1767088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59830" y="3326046"/>
            <a:ext cx="1647118" cy="3069193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FF5050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FF5050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FF5050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981140" y="3332379"/>
            <a:ext cx="1581523" cy="2915502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複句結構</a:t>
            </a:r>
            <a:endParaRPr lang="en-US" altLang="zh-HK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構思及</a:t>
            </a:r>
            <a:r>
              <a:rPr lang="zh-HK" altLang="en-US" b="1" spc="-500" dirty="0">
                <a:solidFill>
                  <a:srgbClr val="FF5050"/>
                </a:solidFill>
                <a:ea typeface="微軟正黑體"/>
              </a:rPr>
              <a:t>組</a:t>
            </a: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織複句</a:t>
            </a:r>
            <a:endParaRPr lang="en-US" altLang="zh-HK" b="1" spc="-500" dirty="0">
              <a:solidFill>
                <a:srgbClr val="FF5050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928992" y="3178308"/>
            <a:ext cx="1579686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44196" y="3332379"/>
            <a:ext cx="894989" cy="2096969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172942"/>
            <a:ext cx="901485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65999" y="2109059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FF5050"/>
                </a:solidFill>
                <a:ea typeface="微軟正黑體"/>
              </a:rPr>
              <a:t>結構</a:t>
            </a:r>
            <a:endParaRPr kumimoji="1" lang="zh-TW" altLang="en-US" sz="2800" b="1" dirty="0">
              <a:solidFill>
                <a:srgbClr val="FF5050"/>
              </a:solidFill>
              <a:ea typeface="微軟正黑體"/>
            </a:endParaRP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5050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圓角矩形 149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1" name="手繪多邊形 150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2" name="手繪多邊形 151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3" name="圓角矩形 152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4" name="手繪多邊形 153"/>
          <p:cNvSpPr/>
          <p:nvPr/>
        </p:nvSpPr>
        <p:spPr>
          <a:xfrm>
            <a:off x="1518268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5" name="圓角矩形 154"/>
          <p:cNvSpPr/>
          <p:nvPr/>
        </p:nvSpPr>
        <p:spPr>
          <a:xfrm>
            <a:off x="4995050" y="3300647"/>
            <a:ext cx="429267" cy="2581480"/>
          </a:xfrm>
          <a:prstGeom prst="roundRect">
            <a:avLst/>
          </a:prstGeom>
          <a:noFill/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FF5050"/>
              </a:solidFill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HK" altLang="en-US" sz="23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23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FF505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291" y="915780"/>
            <a:ext cx="651591" cy="611024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59" y="1375840"/>
            <a:ext cx="1215284" cy="1640837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435773"/>
            <a:ext cx="768489" cy="1641914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68" y="1680902"/>
            <a:ext cx="1210506" cy="1321468"/>
          </a:xfrm>
          <a:prstGeom prst="rect">
            <a:avLst/>
          </a:prstGeom>
        </p:spPr>
      </p:pic>
      <p:grpSp>
        <p:nvGrpSpPr>
          <p:cNvPr id="160" name="群組 159"/>
          <p:cNvGrpSpPr/>
          <p:nvPr/>
        </p:nvGrpSpPr>
        <p:grpSpPr>
          <a:xfrm>
            <a:off x="5446609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1" name="群組 160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64" name="群組 163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66" name="群組 165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68" name="圓角化同側角落矩形 167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1" name="圓角化同側角落矩形 170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5" name="群組 174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6" name="圓角化同側角落矩形 175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7" name="圓角化同側角落矩形 176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7" name="弧形 166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5" name="圓角化同側角落矩形 164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3" name="圓角矩形 162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8" name="圓角化同側角落矩形 177"/>
          <p:cNvSpPr/>
          <p:nvPr/>
        </p:nvSpPr>
        <p:spPr>
          <a:xfrm>
            <a:off x="5995921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9" name="群組 178"/>
          <p:cNvGrpSpPr/>
          <p:nvPr/>
        </p:nvGrpSpPr>
        <p:grpSpPr>
          <a:xfrm>
            <a:off x="6593522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0" name="圓角化同側角落矩形 179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1" name="圓角化同側角落矩形 180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2" name="弧形 181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3" name="手繪多邊形 182"/>
          <p:cNvSpPr/>
          <p:nvPr/>
        </p:nvSpPr>
        <p:spPr>
          <a:xfrm rot="5400000">
            <a:off x="6413471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4" name="圓角矩形 183"/>
          <p:cNvSpPr/>
          <p:nvPr/>
        </p:nvSpPr>
        <p:spPr>
          <a:xfrm>
            <a:off x="6032106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圓角矩形 184"/>
          <p:cNvSpPr/>
          <p:nvPr/>
        </p:nvSpPr>
        <p:spPr>
          <a:xfrm>
            <a:off x="6217295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6" name="圓角矩形 185"/>
          <p:cNvSpPr/>
          <p:nvPr/>
        </p:nvSpPr>
        <p:spPr>
          <a:xfrm>
            <a:off x="6094016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7" name="圓角矩形 186"/>
          <p:cNvSpPr/>
          <p:nvPr/>
        </p:nvSpPr>
        <p:spPr>
          <a:xfrm>
            <a:off x="6514087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8" name="手繪多邊形 187"/>
          <p:cNvSpPr/>
          <p:nvPr/>
        </p:nvSpPr>
        <p:spPr>
          <a:xfrm>
            <a:off x="5980400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9" name="群組 188"/>
          <p:cNvGrpSpPr/>
          <p:nvPr/>
        </p:nvGrpSpPr>
        <p:grpSpPr>
          <a:xfrm>
            <a:off x="6512223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90" name="手繪多邊形 189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1" name="弧形 190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2" name="弧形 191"/>
          <p:cNvSpPr/>
          <p:nvPr/>
        </p:nvSpPr>
        <p:spPr>
          <a:xfrm rot="16495338">
            <a:off x="6085235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3" name="弧形 192"/>
          <p:cNvSpPr/>
          <p:nvPr/>
        </p:nvSpPr>
        <p:spPr>
          <a:xfrm rot="13638684">
            <a:off x="6251442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4" name="弧形 193"/>
          <p:cNvSpPr/>
          <p:nvPr/>
        </p:nvSpPr>
        <p:spPr>
          <a:xfrm rot="6626464">
            <a:off x="6316441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5" name="弧形 194"/>
          <p:cNvSpPr/>
          <p:nvPr/>
        </p:nvSpPr>
        <p:spPr>
          <a:xfrm rot="20119542">
            <a:off x="6316442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6" name="群組 195"/>
          <p:cNvGrpSpPr/>
          <p:nvPr/>
        </p:nvGrpSpPr>
        <p:grpSpPr>
          <a:xfrm>
            <a:off x="6343688" y="4908812"/>
            <a:ext cx="181452" cy="184166"/>
            <a:chOff x="2759304" y="2122198"/>
            <a:chExt cx="181452" cy="184166"/>
          </a:xfrm>
        </p:grpSpPr>
        <p:sp>
          <p:nvSpPr>
            <p:cNvPr id="197" name="橢圓 196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8" name="弧形 197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弧形 198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0" name="弧形 199"/>
          <p:cNvSpPr/>
          <p:nvPr/>
        </p:nvSpPr>
        <p:spPr>
          <a:xfrm rot="20119542">
            <a:off x="6078571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01" name="群組 200"/>
          <p:cNvGrpSpPr/>
          <p:nvPr/>
        </p:nvGrpSpPr>
        <p:grpSpPr>
          <a:xfrm>
            <a:off x="6105101" y="4895278"/>
            <a:ext cx="181452" cy="184166"/>
            <a:chOff x="2759304" y="2122198"/>
            <a:chExt cx="181452" cy="184166"/>
          </a:xfrm>
        </p:grpSpPr>
        <p:sp>
          <p:nvSpPr>
            <p:cNvPr id="202" name="橢圓 201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3" name="弧形 202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4" name="弧形 203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5" name="弧形 204"/>
          <p:cNvSpPr/>
          <p:nvPr/>
        </p:nvSpPr>
        <p:spPr>
          <a:xfrm rot="5704529">
            <a:off x="6154298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07" name="圖片 20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248" y="230189"/>
            <a:ext cx="623133" cy="1634449"/>
          </a:xfrm>
          <a:prstGeom prst="rect">
            <a:avLst/>
          </a:prstGeom>
        </p:spPr>
      </p:pic>
      <p:sp>
        <p:nvSpPr>
          <p:cNvPr id="206" name="流程圖: 程序 205">
            <a:hlinkClick r:id="rId7" action="ppaction://hlinksldjump"/>
          </p:cNvPr>
          <p:cNvSpPr/>
          <p:nvPr/>
        </p:nvSpPr>
        <p:spPr>
          <a:xfrm>
            <a:off x="1829783" y="3696783"/>
            <a:ext cx="195192" cy="107511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8" name="流程圖: 程序 207">
            <a:hlinkClick r:id="rId8" action="ppaction://hlinksldjump"/>
          </p:cNvPr>
          <p:cNvSpPr/>
          <p:nvPr/>
        </p:nvSpPr>
        <p:spPr>
          <a:xfrm>
            <a:off x="2176706" y="3688305"/>
            <a:ext cx="260264" cy="6193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9" action="ppaction://hlinksldjump"/>
          </p:cNvPr>
          <p:cNvSpPr/>
          <p:nvPr/>
        </p:nvSpPr>
        <p:spPr>
          <a:xfrm>
            <a:off x="2591392" y="3688969"/>
            <a:ext cx="196085" cy="8400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10" action="ppaction://hlinksldjump"/>
          </p:cNvPr>
          <p:cNvSpPr/>
          <p:nvPr/>
        </p:nvSpPr>
        <p:spPr>
          <a:xfrm>
            <a:off x="2909379" y="3682399"/>
            <a:ext cx="201924" cy="84172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1" action="ppaction://hlinksldjump"/>
          </p:cNvPr>
          <p:cNvSpPr/>
          <p:nvPr/>
        </p:nvSpPr>
        <p:spPr>
          <a:xfrm>
            <a:off x="4198908" y="3789031"/>
            <a:ext cx="218001" cy="115037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流程圖: 程序 211">
            <a:hlinkClick r:id="rId12" action="ppaction://hlinksldjump"/>
          </p:cNvPr>
          <p:cNvSpPr/>
          <p:nvPr/>
        </p:nvSpPr>
        <p:spPr>
          <a:xfrm>
            <a:off x="4668880" y="3792800"/>
            <a:ext cx="216381" cy="113402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3" name="流程圖: 程序 212">
            <a:hlinkClick r:id="rId13" action="ppaction://hlinksldjump"/>
          </p:cNvPr>
          <p:cNvSpPr/>
          <p:nvPr/>
        </p:nvSpPr>
        <p:spPr>
          <a:xfrm>
            <a:off x="5075341" y="3817278"/>
            <a:ext cx="247102" cy="198004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4" name="流程圖: 程序 213">
            <a:hlinkClick r:id="rId14" action="ppaction://hlinksldjump"/>
          </p:cNvPr>
          <p:cNvSpPr/>
          <p:nvPr/>
        </p:nvSpPr>
        <p:spPr>
          <a:xfrm>
            <a:off x="6211462" y="3695330"/>
            <a:ext cx="205523" cy="39759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5" name="流程圖: 程序 214">
            <a:hlinkClick r:id="rId15" action="ppaction://hlinksldjump"/>
          </p:cNvPr>
          <p:cNvSpPr/>
          <p:nvPr/>
        </p:nvSpPr>
        <p:spPr>
          <a:xfrm>
            <a:off x="6507512" y="3693399"/>
            <a:ext cx="225687" cy="168897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6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3944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7 L -0.01076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5" grpId="0" animBg="1"/>
      <p:bldP spid="169" grpId="0"/>
      <p:bldP spid="178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92" grpId="0" animBg="1"/>
      <p:bldP spid="193" grpId="0" animBg="1"/>
      <p:bldP spid="194" grpId="0" animBg="1"/>
      <p:bldP spid="195" grpId="0" animBg="1"/>
      <p:bldP spid="200" grpId="0" animBg="1"/>
      <p:bldP spid="205" grpId="0" animBg="1"/>
      <p:bldP spid="206" grpId="0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群組 28"/>
          <p:cNvGrpSpPr/>
          <p:nvPr/>
        </p:nvGrpSpPr>
        <p:grpSpPr>
          <a:xfrm>
            <a:off x="0" y="254001"/>
            <a:ext cx="560135" cy="5835576"/>
            <a:chOff x="0" y="254001"/>
            <a:chExt cx="560135" cy="5835576"/>
          </a:xfrm>
        </p:grpSpPr>
        <p:sp>
          <p:nvSpPr>
            <p:cNvPr id="30" name="圓角化單一角落矩形 2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5050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0004" y="1008321"/>
              <a:ext cx="480131" cy="204596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34" name="直線接點 3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0" name="淚滴形 239"/>
          <p:cNvSpPr/>
          <p:nvPr/>
        </p:nvSpPr>
        <p:spPr>
          <a:xfrm rot="18900000">
            <a:off x="6564108" y="3447234"/>
            <a:ext cx="1214617" cy="1214617"/>
          </a:xfrm>
          <a:prstGeom prst="teardrop">
            <a:avLst/>
          </a:prstGeom>
          <a:solidFill>
            <a:srgbClr val="FDD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1" name="淚滴形 240"/>
          <p:cNvSpPr/>
          <p:nvPr/>
        </p:nvSpPr>
        <p:spPr>
          <a:xfrm rot="18900000">
            <a:off x="4139641" y="3377051"/>
            <a:ext cx="1214617" cy="1214617"/>
          </a:xfrm>
          <a:prstGeom prst="teardrop">
            <a:avLst/>
          </a:prstGeom>
          <a:solidFill>
            <a:srgbClr val="FDD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3" name="淚滴形 242"/>
          <p:cNvSpPr/>
          <p:nvPr/>
        </p:nvSpPr>
        <p:spPr>
          <a:xfrm rot="8100000">
            <a:off x="5312685" y="2179314"/>
            <a:ext cx="1214617" cy="1214617"/>
          </a:xfrm>
          <a:prstGeom prst="teardrop">
            <a:avLst/>
          </a:prstGeom>
          <a:solidFill>
            <a:srgbClr val="FDD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4" name="淚滴形 243"/>
          <p:cNvSpPr/>
          <p:nvPr/>
        </p:nvSpPr>
        <p:spPr>
          <a:xfrm rot="8100000">
            <a:off x="2908978" y="2176843"/>
            <a:ext cx="1214617" cy="1214617"/>
          </a:xfrm>
          <a:prstGeom prst="teardrop">
            <a:avLst/>
          </a:prstGeom>
          <a:solidFill>
            <a:srgbClr val="FDD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5" name="淚滴形 244"/>
          <p:cNvSpPr/>
          <p:nvPr/>
        </p:nvSpPr>
        <p:spPr>
          <a:xfrm rot="18900000">
            <a:off x="1713722" y="3447235"/>
            <a:ext cx="1214617" cy="1214617"/>
          </a:xfrm>
          <a:prstGeom prst="teardrop">
            <a:avLst/>
          </a:prstGeom>
          <a:solidFill>
            <a:srgbClr val="FDD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6" name="弧形 245"/>
          <p:cNvSpPr/>
          <p:nvPr/>
        </p:nvSpPr>
        <p:spPr>
          <a:xfrm rot="8100000">
            <a:off x="6258264" y="1919781"/>
            <a:ext cx="1698886" cy="1698886"/>
          </a:xfrm>
          <a:prstGeom prst="arc">
            <a:avLst/>
          </a:prstGeom>
          <a:ln w="107950" cap="rnd">
            <a:solidFill>
              <a:srgbClr val="FFCDD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8" name="弧形 247"/>
          <p:cNvSpPr/>
          <p:nvPr/>
        </p:nvSpPr>
        <p:spPr>
          <a:xfrm rot="8100000">
            <a:off x="3877462" y="1938265"/>
            <a:ext cx="1698886" cy="1698886"/>
          </a:xfrm>
          <a:prstGeom prst="arc">
            <a:avLst/>
          </a:prstGeom>
          <a:ln w="107950" cap="rnd">
            <a:solidFill>
              <a:srgbClr val="FFCDD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9" name="弧形 248"/>
          <p:cNvSpPr/>
          <p:nvPr/>
        </p:nvSpPr>
        <p:spPr>
          <a:xfrm rot="19005663">
            <a:off x="5078756" y="3139559"/>
            <a:ext cx="1698886" cy="1698886"/>
          </a:xfrm>
          <a:prstGeom prst="arc">
            <a:avLst>
              <a:gd name="adj1" fmla="val 16144233"/>
              <a:gd name="adj2" fmla="val 21404535"/>
            </a:avLst>
          </a:prstGeom>
          <a:ln w="107950" cap="rnd">
            <a:solidFill>
              <a:srgbClr val="BE569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0" name="弧形 249"/>
          <p:cNvSpPr/>
          <p:nvPr/>
        </p:nvSpPr>
        <p:spPr>
          <a:xfrm rot="8100000">
            <a:off x="1449035" y="1912120"/>
            <a:ext cx="1698886" cy="1698886"/>
          </a:xfrm>
          <a:prstGeom prst="arc">
            <a:avLst/>
          </a:prstGeom>
          <a:ln w="107950" cap="rnd">
            <a:solidFill>
              <a:srgbClr val="FFCDD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1" name="弧形 250"/>
          <p:cNvSpPr/>
          <p:nvPr/>
        </p:nvSpPr>
        <p:spPr>
          <a:xfrm rot="19005663">
            <a:off x="2650329" y="3113414"/>
            <a:ext cx="1698886" cy="1698886"/>
          </a:xfrm>
          <a:prstGeom prst="arc">
            <a:avLst>
              <a:gd name="adj1" fmla="val 16200000"/>
              <a:gd name="adj2" fmla="val 21580285"/>
            </a:avLst>
          </a:prstGeom>
          <a:ln w="107950" cap="rnd">
            <a:solidFill>
              <a:srgbClr val="BE569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252" name="直線單箭頭接點 251"/>
          <p:cNvCxnSpPr/>
          <p:nvPr/>
        </p:nvCxnSpPr>
        <p:spPr>
          <a:xfrm>
            <a:off x="1253803" y="2926455"/>
            <a:ext cx="298154" cy="298154"/>
          </a:xfrm>
          <a:prstGeom prst="straightConnector1">
            <a:avLst/>
          </a:prstGeom>
          <a:ln w="28575" cap="rnd">
            <a:solidFill>
              <a:srgbClr val="C191C9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直線單箭頭接點 252"/>
          <p:cNvCxnSpPr/>
          <p:nvPr/>
        </p:nvCxnSpPr>
        <p:spPr>
          <a:xfrm flipV="1">
            <a:off x="7827810" y="2884126"/>
            <a:ext cx="254517" cy="340955"/>
          </a:xfrm>
          <a:prstGeom prst="straightConnector1">
            <a:avLst/>
          </a:prstGeom>
          <a:ln w="28575" cap="rnd">
            <a:solidFill>
              <a:srgbClr val="C191C9"/>
            </a:solidFill>
            <a:round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4" name="矩形 253"/>
          <p:cNvSpPr/>
          <p:nvPr/>
        </p:nvSpPr>
        <p:spPr>
          <a:xfrm>
            <a:off x="2558419" y="1296986"/>
            <a:ext cx="1338828" cy="64633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>
                <a:solidFill>
                  <a:srgbClr val="BE5694"/>
                </a:solidFill>
                <a:latin typeface="Corbel"/>
                <a:ea typeface="微軟正黑體"/>
              </a:rPr>
              <a:t>找出</a:t>
            </a:r>
            <a:r>
              <a:rPr lang="zh-TW" altLang="en-US" sz="1500" b="1" spc="300" dirty="0" smtClean="0">
                <a:solidFill>
                  <a:srgbClr val="BE5694"/>
                </a:solidFill>
                <a:latin typeface="Corbel"/>
                <a:ea typeface="微軟正黑體"/>
              </a:rPr>
              <a:t>事情</a:t>
            </a:r>
            <a:endParaRPr lang="en-US" altLang="zh-TW" sz="1500" b="1" spc="300" dirty="0" smtClean="0">
              <a:solidFill>
                <a:srgbClr val="BE5694"/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BE5694"/>
                </a:solidFill>
                <a:latin typeface="Corbel"/>
                <a:ea typeface="微軟正黑體"/>
              </a:rPr>
              <a:t>之間的</a:t>
            </a:r>
            <a:r>
              <a:rPr lang="zh-TW" altLang="en-US" sz="1500" b="1" spc="300" dirty="0">
                <a:solidFill>
                  <a:srgbClr val="BE5694"/>
                </a:solidFill>
                <a:latin typeface="Corbel"/>
                <a:ea typeface="微軟正黑體"/>
              </a:rPr>
              <a:t>關係</a:t>
            </a:r>
            <a:endParaRPr lang="en-US" altLang="zh-TW" sz="1500" b="1" spc="300" dirty="0">
              <a:solidFill>
                <a:srgbClr val="BE5694"/>
              </a:solidFill>
              <a:latin typeface="Corbel"/>
              <a:ea typeface="微軟正黑體"/>
            </a:endParaRPr>
          </a:p>
        </p:txBody>
      </p:sp>
      <p:sp>
        <p:nvSpPr>
          <p:cNvPr id="255" name="矩形 254"/>
          <p:cNvSpPr/>
          <p:nvPr/>
        </p:nvSpPr>
        <p:spPr>
          <a:xfrm>
            <a:off x="4639268" y="50511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>
                <a:solidFill>
                  <a:srgbClr val="BE5694"/>
                </a:solidFill>
                <a:latin typeface="Corbel"/>
                <a:ea typeface="微軟正黑體"/>
              </a:rPr>
              <a:t>選用</a:t>
            </a:r>
            <a:r>
              <a:rPr lang="zh-TW" altLang="en-US" sz="1500" b="1" spc="300" dirty="0" smtClean="0">
                <a:solidFill>
                  <a:srgbClr val="BE5694"/>
                </a:solidFill>
                <a:latin typeface="Corbel"/>
                <a:ea typeface="微軟正黑體"/>
              </a:rPr>
              <a:t>合適</a:t>
            </a:r>
            <a:endParaRPr lang="en-US" altLang="zh-TW" sz="1500" b="1" spc="300" dirty="0" smtClean="0">
              <a:solidFill>
                <a:srgbClr val="BE5694"/>
              </a:solidFill>
              <a:latin typeface="Corbel"/>
              <a:ea typeface="微軟正黑體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BE5694"/>
                </a:solidFill>
                <a:latin typeface="Corbel"/>
                <a:ea typeface="微軟正黑體"/>
              </a:rPr>
              <a:t>的關聯</a:t>
            </a:r>
            <a:r>
              <a:rPr lang="zh-TW" altLang="en-US" sz="1500" b="1" spc="300" dirty="0">
                <a:solidFill>
                  <a:srgbClr val="BE5694"/>
                </a:solidFill>
                <a:latin typeface="Corbel"/>
                <a:ea typeface="微軟正黑體"/>
              </a:rPr>
              <a:t>詞</a:t>
            </a:r>
            <a:endParaRPr lang="en-US" altLang="zh-HK" sz="1500" b="1" spc="300" dirty="0">
              <a:solidFill>
                <a:srgbClr val="BE5694"/>
              </a:solidFill>
              <a:latin typeface="Corbel"/>
              <a:ea typeface="微軟正黑體"/>
            </a:endParaRPr>
          </a:p>
        </p:txBody>
      </p:sp>
      <p:sp>
        <p:nvSpPr>
          <p:cNvPr id="256" name="矩形 255"/>
          <p:cNvSpPr/>
          <p:nvPr/>
        </p:nvSpPr>
        <p:spPr>
          <a:xfrm>
            <a:off x="5125615" y="1170715"/>
            <a:ext cx="1800493" cy="64633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rgbClr val="BE5694"/>
                </a:solidFill>
                <a:latin typeface="Corbel"/>
                <a:ea typeface="微軟正黑體"/>
              </a:rPr>
              <a:t>把句子及關聯</a:t>
            </a:r>
            <a:r>
              <a:rPr lang="zh-HK" altLang="en-US" sz="1500" b="1" spc="300" dirty="0" smtClean="0">
                <a:solidFill>
                  <a:srgbClr val="BE5694"/>
                </a:solidFill>
                <a:latin typeface="Corbel"/>
                <a:ea typeface="微軟正黑體"/>
              </a:rPr>
              <a:t>詞</a:t>
            </a:r>
            <a:endParaRPr lang="en-US" altLang="zh-HK" sz="1500" b="1" spc="300" dirty="0" smtClean="0">
              <a:solidFill>
                <a:srgbClr val="BE5694"/>
              </a:solidFill>
              <a:latin typeface="Corbel"/>
              <a:ea typeface="微軟正黑體"/>
            </a:endParaRPr>
          </a:p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 smtClean="0">
                <a:solidFill>
                  <a:srgbClr val="BE5694"/>
                </a:solidFill>
                <a:latin typeface="Corbel"/>
                <a:ea typeface="微軟正黑體"/>
              </a:rPr>
              <a:t>放在</a:t>
            </a:r>
            <a:r>
              <a:rPr lang="zh-HK" altLang="en-US" sz="1500" b="1" spc="300" dirty="0">
                <a:solidFill>
                  <a:srgbClr val="BE5694"/>
                </a:solidFill>
                <a:latin typeface="Corbel"/>
                <a:ea typeface="微軟正黑體"/>
              </a:rPr>
              <a:t>適當的位置</a:t>
            </a:r>
            <a:endParaRPr lang="en-US" altLang="zh-HK" sz="1500" b="1" spc="300" dirty="0">
              <a:solidFill>
                <a:srgbClr val="BE5694"/>
              </a:solidFill>
              <a:latin typeface="Corbel"/>
              <a:ea typeface="微軟正黑體"/>
            </a:endParaRPr>
          </a:p>
        </p:txBody>
      </p:sp>
      <p:sp>
        <p:nvSpPr>
          <p:cNvPr id="257" name="矩形 256"/>
          <p:cNvSpPr/>
          <p:nvPr/>
        </p:nvSpPr>
        <p:spPr>
          <a:xfrm>
            <a:off x="7079155" y="5145555"/>
            <a:ext cx="1107996" cy="349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HK" altLang="en-US" sz="1500" b="1" spc="300" dirty="0">
                <a:solidFill>
                  <a:srgbClr val="BE5694"/>
                </a:solidFill>
                <a:latin typeface="Corbel"/>
                <a:ea typeface="微軟正黑體"/>
              </a:rPr>
              <a:t>調整句式</a:t>
            </a:r>
          </a:p>
        </p:txBody>
      </p:sp>
      <p:grpSp>
        <p:nvGrpSpPr>
          <p:cNvPr id="278" name="群組 277"/>
          <p:cNvGrpSpPr/>
          <p:nvPr/>
        </p:nvGrpSpPr>
        <p:grpSpPr>
          <a:xfrm>
            <a:off x="4656646" y="4399729"/>
            <a:ext cx="896517" cy="529132"/>
            <a:chOff x="4844853" y="3772476"/>
            <a:chExt cx="896517" cy="529132"/>
          </a:xfrm>
        </p:grpSpPr>
        <p:grpSp>
          <p:nvGrpSpPr>
            <p:cNvPr id="279" name="群組 278"/>
            <p:cNvGrpSpPr/>
            <p:nvPr/>
          </p:nvGrpSpPr>
          <p:grpSpPr>
            <a:xfrm rot="2790066">
              <a:off x="5028546" y="3588783"/>
              <a:ext cx="529132" cy="896517"/>
              <a:chOff x="4272098" y="1044961"/>
              <a:chExt cx="529132" cy="896517"/>
            </a:xfrm>
          </p:grpSpPr>
          <p:sp>
            <p:nvSpPr>
              <p:cNvPr id="281" name="橢圓 280"/>
              <p:cNvSpPr/>
              <p:nvPr/>
            </p:nvSpPr>
            <p:spPr>
              <a:xfrm>
                <a:off x="4272098" y="1044961"/>
                <a:ext cx="529132" cy="529132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282" name="橢圓 281"/>
              <p:cNvSpPr/>
              <p:nvPr/>
            </p:nvSpPr>
            <p:spPr>
              <a:xfrm>
                <a:off x="4329509" y="1102372"/>
                <a:ext cx="414310" cy="414310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283" name="圓角矩形 282"/>
              <p:cNvSpPr/>
              <p:nvPr/>
            </p:nvSpPr>
            <p:spPr>
              <a:xfrm>
                <a:off x="4445549" y="1550949"/>
                <a:ext cx="182231" cy="72553"/>
              </a:xfrm>
              <a:prstGeom prst="roundRect">
                <a:avLst/>
              </a:prstGeom>
              <a:solidFill>
                <a:srgbClr val="C191C9"/>
              </a:solidFill>
              <a:ln>
                <a:solidFill>
                  <a:srgbClr val="C191C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84" name="圓角矩形 283"/>
              <p:cNvSpPr/>
              <p:nvPr/>
            </p:nvSpPr>
            <p:spPr>
              <a:xfrm>
                <a:off x="4478266" y="1573255"/>
                <a:ext cx="116797" cy="368223"/>
              </a:xfrm>
              <a:prstGeom prst="roundRect">
                <a:avLst>
                  <a:gd name="adj" fmla="val 47587"/>
                </a:avLst>
              </a:prstGeom>
              <a:solidFill>
                <a:schemeClr val="bg1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280" name="等腰三角形 279"/>
            <p:cNvSpPr/>
            <p:nvPr/>
          </p:nvSpPr>
          <p:spPr>
            <a:xfrm>
              <a:off x="5336163" y="3818524"/>
              <a:ext cx="179387" cy="154644"/>
            </a:xfrm>
            <a:prstGeom prst="triangle">
              <a:avLst/>
            </a:prstGeom>
            <a:solidFill>
              <a:srgbClr val="C191C9"/>
            </a:solidFill>
            <a:ln w="25400" cap="rnd">
              <a:solidFill>
                <a:srgbClr val="C191C9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grpSp>
        <p:nvGrpSpPr>
          <p:cNvPr id="296" name="群組 295"/>
          <p:cNvGrpSpPr/>
          <p:nvPr/>
        </p:nvGrpSpPr>
        <p:grpSpPr>
          <a:xfrm>
            <a:off x="7224205" y="4242491"/>
            <a:ext cx="596354" cy="860946"/>
            <a:chOff x="6880014" y="1682744"/>
            <a:chExt cx="596354" cy="860946"/>
          </a:xfrm>
        </p:grpSpPr>
        <p:sp>
          <p:nvSpPr>
            <p:cNvPr id="297" name="圓角矩形 296"/>
            <p:cNvSpPr/>
            <p:nvPr/>
          </p:nvSpPr>
          <p:spPr>
            <a:xfrm>
              <a:off x="7189371" y="1682744"/>
              <a:ext cx="286997" cy="451615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rgbClr val="C191C9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298" name="群組 297"/>
            <p:cNvGrpSpPr/>
            <p:nvPr/>
          </p:nvGrpSpPr>
          <p:grpSpPr>
            <a:xfrm rot="11829418">
              <a:off x="6880014" y="1944548"/>
              <a:ext cx="354427" cy="599142"/>
              <a:chOff x="7645576" y="3583013"/>
              <a:chExt cx="354427" cy="599142"/>
            </a:xfrm>
          </p:grpSpPr>
          <p:sp>
            <p:nvSpPr>
              <p:cNvPr id="300" name="等腰三角形 299"/>
              <p:cNvSpPr/>
              <p:nvPr/>
            </p:nvSpPr>
            <p:spPr>
              <a:xfrm rot="12237736">
                <a:off x="7645576" y="4038133"/>
                <a:ext cx="141767" cy="144022"/>
              </a:xfrm>
              <a:prstGeom prst="triangle">
                <a:avLst/>
              </a:prstGeom>
              <a:solidFill>
                <a:schemeClr val="bg1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301" name="群組 300"/>
              <p:cNvGrpSpPr/>
              <p:nvPr/>
            </p:nvGrpSpPr>
            <p:grpSpPr>
              <a:xfrm>
                <a:off x="7738512" y="3583013"/>
                <a:ext cx="261491" cy="527372"/>
                <a:chOff x="7738512" y="3583013"/>
                <a:chExt cx="261491" cy="527372"/>
              </a:xfrm>
            </p:grpSpPr>
            <p:sp>
              <p:nvSpPr>
                <p:cNvPr id="302" name="圓角矩形 301"/>
                <p:cNvSpPr/>
                <p:nvPr/>
              </p:nvSpPr>
              <p:spPr>
                <a:xfrm rot="1437736">
                  <a:off x="7764868" y="3583013"/>
                  <a:ext cx="150708" cy="497325"/>
                </a:xfrm>
                <a:prstGeom prst="roundRect">
                  <a:avLst>
                    <a:gd name="adj" fmla="val 46479"/>
                  </a:avLst>
                </a:prstGeom>
                <a:solidFill>
                  <a:srgbClr val="C191C9"/>
                </a:solidFill>
                <a:ln w="25400" cap="rnd">
                  <a:solidFill>
                    <a:srgbClr val="C191C9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303" name="手繪多邊形 302"/>
                <p:cNvSpPr/>
                <p:nvPr/>
              </p:nvSpPr>
              <p:spPr>
                <a:xfrm rot="1437736">
                  <a:off x="7852405" y="3601260"/>
                  <a:ext cx="147598" cy="73906"/>
                </a:xfrm>
                <a:custGeom>
                  <a:avLst/>
                  <a:gdLst>
                    <a:gd name="connsiteX0" fmla="*/ 70135 w 147598"/>
                    <a:gd name="connsiteY0" fmla="*/ 0 h 61738"/>
                    <a:gd name="connsiteX1" fmla="*/ 77463 w 147598"/>
                    <a:gd name="connsiteY1" fmla="*/ 0 h 61738"/>
                    <a:gd name="connsiteX2" fmla="*/ 144044 w 147598"/>
                    <a:gd name="connsiteY2" fmla="*/ 44132 h 61738"/>
                    <a:gd name="connsiteX3" fmla="*/ 147598 w 147598"/>
                    <a:gd name="connsiteY3" fmla="*/ 61738 h 61738"/>
                    <a:gd name="connsiteX4" fmla="*/ 0 w 147598"/>
                    <a:gd name="connsiteY4" fmla="*/ 61738 h 61738"/>
                    <a:gd name="connsiteX5" fmla="*/ 3554 w 147598"/>
                    <a:gd name="connsiteY5" fmla="*/ 44132 h 61738"/>
                    <a:gd name="connsiteX6" fmla="*/ 70135 w 147598"/>
                    <a:gd name="connsiteY6" fmla="*/ 0 h 61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598" h="61738">
                      <a:moveTo>
                        <a:pt x="70135" y="0"/>
                      </a:moveTo>
                      <a:lnTo>
                        <a:pt x="77463" y="0"/>
                      </a:lnTo>
                      <a:cubicBezTo>
                        <a:pt x="107394" y="0"/>
                        <a:pt x="133074" y="18198"/>
                        <a:pt x="144044" y="44132"/>
                      </a:cubicBezTo>
                      <a:lnTo>
                        <a:pt x="147598" y="61738"/>
                      </a:lnTo>
                      <a:lnTo>
                        <a:pt x="0" y="61738"/>
                      </a:lnTo>
                      <a:lnTo>
                        <a:pt x="3554" y="44132"/>
                      </a:lnTo>
                      <a:cubicBezTo>
                        <a:pt x="14524" y="18198"/>
                        <a:pt x="40204" y="0"/>
                        <a:pt x="7013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rgbClr val="C191C9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sp>
              <p:nvSpPr>
                <p:cNvPr id="304" name="手繪多邊形 303"/>
                <p:cNvSpPr/>
                <p:nvPr/>
              </p:nvSpPr>
              <p:spPr>
                <a:xfrm rot="1437736">
                  <a:off x="7738512" y="3669008"/>
                  <a:ext cx="151846" cy="441377"/>
                </a:xfrm>
                <a:custGeom>
                  <a:avLst/>
                  <a:gdLst>
                    <a:gd name="connsiteX0" fmla="*/ 2124 w 151846"/>
                    <a:gd name="connsiteY0" fmla="*/ 0 h 416983"/>
                    <a:gd name="connsiteX1" fmla="*/ 149722 w 151846"/>
                    <a:gd name="connsiteY1" fmla="*/ 0 h 416983"/>
                    <a:gd name="connsiteX2" fmla="*/ 151846 w 151846"/>
                    <a:gd name="connsiteY2" fmla="*/ 10521 h 416983"/>
                    <a:gd name="connsiteX3" fmla="*/ 151846 w 151846"/>
                    <a:gd name="connsiteY3" fmla="*/ 344724 h 416983"/>
                    <a:gd name="connsiteX4" fmla="*/ 79587 w 151846"/>
                    <a:gd name="connsiteY4" fmla="*/ 416983 h 416983"/>
                    <a:gd name="connsiteX5" fmla="*/ 72259 w 151846"/>
                    <a:gd name="connsiteY5" fmla="*/ 416983 h 416983"/>
                    <a:gd name="connsiteX6" fmla="*/ 0 w 151846"/>
                    <a:gd name="connsiteY6" fmla="*/ 344724 h 416983"/>
                    <a:gd name="connsiteX7" fmla="*/ 0 w 151846"/>
                    <a:gd name="connsiteY7" fmla="*/ 10521 h 416983"/>
                    <a:gd name="connsiteX8" fmla="*/ 2124 w 151846"/>
                    <a:gd name="connsiteY8" fmla="*/ 0 h 4169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1846" h="416983">
                      <a:moveTo>
                        <a:pt x="2124" y="0"/>
                      </a:moveTo>
                      <a:lnTo>
                        <a:pt x="149722" y="0"/>
                      </a:lnTo>
                      <a:lnTo>
                        <a:pt x="151846" y="10521"/>
                      </a:lnTo>
                      <a:lnTo>
                        <a:pt x="151846" y="344724"/>
                      </a:lnTo>
                      <a:cubicBezTo>
                        <a:pt x="151846" y="384632"/>
                        <a:pt x="119495" y="416983"/>
                        <a:pt x="79587" y="416983"/>
                      </a:cubicBezTo>
                      <a:lnTo>
                        <a:pt x="72259" y="416983"/>
                      </a:lnTo>
                      <a:cubicBezTo>
                        <a:pt x="32351" y="416983"/>
                        <a:pt x="0" y="384632"/>
                        <a:pt x="0" y="344724"/>
                      </a:cubicBezTo>
                      <a:lnTo>
                        <a:pt x="0" y="10521"/>
                      </a:lnTo>
                      <a:lnTo>
                        <a:pt x="212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5400" cap="rnd">
                  <a:solidFill>
                    <a:srgbClr val="C191C9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HK" altLang="en-US"/>
                </a:p>
              </p:txBody>
            </p:sp>
            <p:cxnSp>
              <p:nvCxnSpPr>
                <p:cNvPr id="305" name="直線接點 304"/>
                <p:cNvCxnSpPr/>
                <p:nvPr/>
              </p:nvCxnSpPr>
              <p:spPr>
                <a:xfrm rot="1437736">
                  <a:off x="7787454" y="3657017"/>
                  <a:ext cx="0" cy="441377"/>
                </a:xfrm>
                <a:prstGeom prst="line">
                  <a:avLst/>
                </a:prstGeom>
                <a:solidFill>
                  <a:schemeClr val="bg1"/>
                </a:solidFill>
                <a:ln w="25400" cap="rnd">
                  <a:solidFill>
                    <a:srgbClr val="C191C9"/>
                  </a:solidFill>
                  <a:round/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299" name="橢圓 298"/>
            <p:cNvSpPr/>
            <p:nvPr/>
          </p:nvSpPr>
          <p:spPr>
            <a:xfrm rot="1437736">
              <a:off x="7287318" y="1875490"/>
              <a:ext cx="90664" cy="90664"/>
            </a:xfrm>
            <a:prstGeom prst="ellipse">
              <a:avLst/>
            </a:prstGeom>
            <a:solidFill>
              <a:srgbClr val="C191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06" name="群組 305"/>
          <p:cNvGrpSpPr/>
          <p:nvPr/>
        </p:nvGrpSpPr>
        <p:grpSpPr>
          <a:xfrm>
            <a:off x="2314931" y="4272376"/>
            <a:ext cx="811855" cy="550473"/>
            <a:chOff x="1345732" y="2984696"/>
            <a:chExt cx="811855" cy="550473"/>
          </a:xfrm>
        </p:grpSpPr>
        <p:grpSp>
          <p:nvGrpSpPr>
            <p:cNvPr id="307" name="群組 306"/>
            <p:cNvGrpSpPr/>
            <p:nvPr/>
          </p:nvGrpSpPr>
          <p:grpSpPr>
            <a:xfrm>
              <a:off x="1345732" y="3066511"/>
              <a:ext cx="811855" cy="468658"/>
              <a:chOff x="1905026" y="5240093"/>
              <a:chExt cx="811855" cy="468658"/>
            </a:xfrm>
          </p:grpSpPr>
          <p:sp>
            <p:nvSpPr>
              <p:cNvPr id="309" name="手繪多邊形 308"/>
              <p:cNvSpPr/>
              <p:nvPr/>
            </p:nvSpPr>
            <p:spPr>
              <a:xfrm>
                <a:off x="2056656" y="5240093"/>
                <a:ext cx="660225" cy="353192"/>
              </a:xfrm>
              <a:custGeom>
                <a:avLst/>
                <a:gdLst>
                  <a:gd name="connsiteX0" fmla="*/ 760518 w 1324898"/>
                  <a:gd name="connsiteY0" fmla="*/ 0 h 708764"/>
                  <a:gd name="connsiteX1" fmla="*/ 1038139 w 1324898"/>
                  <a:gd name="connsiteY1" fmla="*/ 184019 h 708764"/>
                  <a:gd name="connsiteX2" fmla="*/ 1040450 w 1324898"/>
                  <a:gd name="connsiteY2" fmla="*/ 195468 h 708764"/>
                  <a:gd name="connsiteX3" fmla="*/ 1079761 w 1324898"/>
                  <a:gd name="connsiteY3" fmla="*/ 201411 h 708764"/>
                  <a:gd name="connsiteX4" fmla="*/ 1229599 w 1324898"/>
                  <a:gd name="connsiteY4" fmla="*/ 337264 h 708764"/>
                  <a:gd name="connsiteX5" fmla="*/ 1247292 w 1324898"/>
                  <a:gd name="connsiteY5" fmla="*/ 424901 h 708764"/>
                  <a:gd name="connsiteX6" fmla="*/ 1279976 w 1324898"/>
                  <a:gd name="connsiteY6" fmla="*/ 446936 h 708764"/>
                  <a:gd name="connsiteX7" fmla="*/ 1324898 w 1324898"/>
                  <a:gd name="connsiteY7" fmla="*/ 555389 h 708764"/>
                  <a:gd name="connsiteX8" fmla="*/ 1171523 w 1324898"/>
                  <a:gd name="connsiteY8" fmla="*/ 708764 h 708764"/>
                  <a:gd name="connsiteX9" fmla="*/ 153375 w 1324898"/>
                  <a:gd name="connsiteY9" fmla="*/ 708764 h 708764"/>
                  <a:gd name="connsiteX10" fmla="*/ 0 w 1324898"/>
                  <a:gd name="connsiteY10" fmla="*/ 555389 h 708764"/>
                  <a:gd name="connsiteX11" fmla="*/ 93674 w 1324898"/>
                  <a:gd name="connsiteY11" fmla="*/ 414067 h 708764"/>
                  <a:gd name="connsiteX12" fmla="*/ 149135 w 1324898"/>
                  <a:gd name="connsiteY12" fmla="*/ 402870 h 708764"/>
                  <a:gd name="connsiteX13" fmla="*/ 162498 w 1324898"/>
                  <a:gd name="connsiteY13" fmla="*/ 336680 h 708764"/>
                  <a:gd name="connsiteX14" fmla="*/ 384125 w 1324898"/>
                  <a:gd name="connsiteY14" fmla="*/ 189776 h 708764"/>
                  <a:gd name="connsiteX15" fmla="*/ 455651 w 1324898"/>
                  <a:gd name="connsiteY15" fmla="*/ 200590 h 708764"/>
                  <a:gd name="connsiteX16" fmla="*/ 477438 w 1324898"/>
                  <a:gd name="connsiteY16" fmla="*/ 211063 h 708764"/>
                  <a:gd name="connsiteX17" fmla="*/ 482898 w 1324898"/>
                  <a:gd name="connsiteY17" fmla="*/ 184019 h 708764"/>
                  <a:gd name="connsiteX18" fmla="*/ 760518 w 1324898"/>
                  <a:gd name="connsiteY18" fmla="*/ 0 h 708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24898" h="708764">
                    <a:moveTo>
                      <a:pt x="760518" y="0"/>
                    </a:moveTo>
                    <a:cubicBezTo>
                      <a:pt x="885320" y="0"/>
                      <a:pt x="992399" y="75879"/>
                      <a:pt x="1038139" y="184019"/>
                    </a:cubicBezTo>
                    <a:lnTo>
                      <a:pt x="1040450" y="195468"/>
                    </a:lnTo>
                    <a:lnTo>
                      <a:pt x="1079761" y="201411"/>
                    </a:lnTo>
                    <a:cubicBezTo>
                      <a:pt x="1147427" y="222457"/>
                      <a:pt x="1202261" y="272629"/>
                      <a:pt x="1229599" y="337264"/>
                    </a:cubicBezTo>
                    <a:lnTo>
                      <a:pt x="1247292" y="424901"/>
                    </a:lnTo>
                    <a:lnTo>
                      <a:pt x="1279976" y="446936"/>
                    </a:lnTo>
                    <a:cubicBezTo>
                      <a:pt x="1307731" y="474692"/>
                      <a:pt x="1324898" y="513036"/>
                      <a:pt x="1324898" y="555389"/>
                    </a:cubicBezTo>
                    <a:cubicBezTo>
                      <a:pt x="1324898" y="640096"/>
                      <a:pt x="1256230" y="708764"/>
                      <a:pt x="1171523" y="708764"/>
                    </a:cubicBezTo>
                    <a:lnTo>
                      <a:pt x="153375" y="708764"/>
                    </a:lnTo>
                    <a:cubicBezTo>
                      <a:pt x="68668" y="708764"/>
                      <a:pt x="0" y="640096"/>
                      <a:pt x="0" y="555389"/>
                    </a:cubicBezTo>
                    <a:cubicBezTo>
                      <a:pt x="0" y="491859"/>
                      <a:pt x="38626" y="437350"/>
                      <a:pt x="93674" y="414067"/>
                    </a:cubicBezTo>
                    <a:lnTo>
                      <a:pt x="149135" y="402870"/>
                    </a:lnTo>
                    <a:lnTo>
                      <a:pt x="162498" y="336680"/>
                    </a:lnTo>
                    <a:cubicBezTo>
                      <a:pt x="199013" y="250351"/>
                      <a:pt x="284495" y="189776"/>
                      <a:pt x="384125" y="189776"/>
                    </a:cubicBezTo>
                    <a:cubicBezTo>
                      <a:pt x="409033" y="189776"/>
                      <a:pt x="433056" y="193562"/>
                      <a:pt x="455651" y="200590"/>
                    </a:cubicBezTo>
                    <a:lnTo>
                      <a:pt x="477438" y="211063"/>
                    </a:lnTo>
                    <a:lnTo>
                      <a:pt x="482898" y="184019"/>
                    </a:lnTo>
                    <a:cubicBezTo>
                      <a:pt x="528637" y="75879"/>
                      <a:pt x="635717" y="0"/>
                      <a:pt x="760518" y="0"/>
                    </a:cubicBezTo>
                    <a:close/>
                  </a:path>
                </a:pathLst>
              </a:custGeom>
              <a:solidFill>
                <a:srgbClr val="C191C9"/>
              </a:solidFill>
              <a:ln w="25400">
                <a:solidFill>
                  <a:srgbClr val="C191C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310" name="橢圓 309"/>
              <p:cNvSpPr/>
              <p:nvPr/>
            </p:nvSpPr>
            <p:spPr>
              <a:xfrm>
                <a:off x="2025482" y="5544428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C191C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311" name="橢圓 310"/>
              <p:cNvSpPr/>
              <p:nvPr/>
            </p:nvSpPr>
            <p:spPr>
              <a:xfrm>
                <a:off x="1905026" y="5623680"/>
                <a:ext cx="85071" cy="8507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rgbClr val="C191C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  <p:sp>
          <p:nvSpPr>
            <p:cNvPr id="308" name="手繪多邊形 307"/>
            <p:cNvSpPr/>
            <p:nvPr/>
          </p:nvSpPr>
          <p:spPr>
            <a:xfrm>
              <a:off x="1414004" y="2984696"/>
              <a:ext cx="660225" cy="353192"/>
            </a:xfrm>
            <a:custGeom>
              <a:avLst/>
              <a:gdLst>
                <a:gd name="connsiteX0" fmla="*/ 760518 w 1324898"/>
                <a:gd name="connsiteY0" fmla="*/ 0 h 708764"/>
                <a:gd name="connsiteX1" fmla="*/ 1038139 w 1324898"/>
                <a:gd name="connsiteY1" fmla="*/ 184019 h 708764"/>
                <a:gd name="connsiteX2" fmla="*/ 1040450 w 1324898"/>
                <a:gd name="connsiteY2" fmla="*/ 195468 h 708764"/>
                <a:gd name="connsiteX3" fmla="*/ 1079761 w 1324898"/>
                <a:gd name="connsiteY3" fmla="*/ 201411 h 708764"/>
                <a:gd name="connsiteX4" fmla="*/ 1229599 w 1324898"/>
                <a:gd name="connsiteY4" fmla="*/ 337264 h 708764"/>
                <a:gd name="connsiteX5" fmla="*/ 1247292 w 1324898"/>
                <a:gd name="connsiteY5" fmla="*/ 424901 h 708764"/>
                <a:gd name="connsiteX6" fmla="*/ 1279976 w 1324898"/>
                <a:gd name="connsiteY6" fmla="*/ 446936 h 708764"/>
                <a:gd name="connsiteX7" fmla="*/ 1324898 w 1324898"/>
                <a:gd name="connsiteY7" fmla="*/ 555389 h 708764"/>
                <a:gd name="connsiteX8" fmla="*/ 1171523 w 1324898"/>
                <a:gd name="connsiteY8" fmla="*/ 708764 h 708764"/>
                <a:gd name="connsiteX9" fmla="*/ 153375 w 1324898"/>
                <a:gd name="connsiteY9" fmla="*/ 708764 h 708764"/>
                <a:gd name="connsiteX10" fmla="*/ 0 w 1324898"/>
                <a:gd name="connsiteY10" fmla="*/ 555389 h 708764"/>
                <a:gd name="connsiteX11" fmla="*/ 93674 w 1324898"/>
                <a:gd name="connsiteY11" fmla="*/ 414067 h 708764"/>
                <a:gd name="connsiteX12" fmla="*/ 149135 w 1324898"/>
                <a:gd name="connsiteY12" fmla="*/ 402870 h 708764"/>
                <a:gd name="connsiteX13" fmla="*/ 162498 w 1324898"/>
                <a:gd name="connsiteY13" fmla="*/ 336680 h 708764"/>
                <a:gd name="connsiteX14" fmla="*/ 384125 w 1324898"/>
                <a:gd name="connsiteY14" fmla="*/ 189776 h 708764"/>
                <a:gd name="connsiteX15" fmla="*/ 455651 w 1324898"/>
                <a:gd name="connsiteY15" fmla="*/ 200590 h 708764"/>
                <a:gd name="connsiteX16" fmla="*/ 477438 w 1324898"/>
                <a:gd name="connsiteY16" fmla="*/ 211063 h 708764"/>
                <a:gd name="connsiteX17" fmla="*/ 482898 w 1324898"/>
                <a:gd name="connsiteY17" fmla="*/ 184019 h 708764"/>
                <a:gd name="connsiteX18" fmla="*/ 760518 w 1324898"/>
                <a:gd name="connsiteY18" fmla="*/ 0 h 70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4898" h="708764">
                  <a:moveTo>
                    <a:pt x="760518" y="0"/>
                  </a:moveTo>
                  <a:cubicBezTo>
                    <a:pt x="885320" y="0"/>
                    <a:pt x="992399" y="75879"/>
                    <a:pt x="1038139" y="184019"/>
                  </a:cubicBezTo>
                  <a:lnTo>
                    <a:pt x="1040450" y="195468"/>
                  </a:lnTo>
                  <a:lnTo>
                    <a:pt x="1079761" y="201411"/>
                  </a:lnTo>
                  <a:cubicBezTo>
                    <a:pt x="1147427" y="222457"/>
                    <a:pt x="1202261" y="272629"/>
                    <a:pt x="1229599" y="337264"/>
                  </a:cubicBezTo>
                  <a:lnTo>
                    <a:pt x="1247292" y="424901"/>
                  </a:lnTo>
                  <a:lnTo>
                    <a:pt x="1279976" y="446936"/>
                  </a:lnTo>
                  <a:cubicBezTo>
                    <a:pt x="1307731" y="474692"/>
                    <a:pt x="1324898" y="513036"/>
                    <a:pt x="1324898" y="555389"/>
                  </a:cubicBezTo>
                  <a:cubicBezTo>
                    <a:pt x="1324898" y="640096"/>
                    <a:pt x="1256230" y="708764"/>
                    <a:pt x="1171523" y="708764"/>
                  </a:cubicBezTo>
                  <a:lnTo>
                    <a:pt x="153375" y="708764"/>
                  </a:lnTo>
                  <a:cubicBezTo>
                    <a:pt x="68668" y="708764"/>
                    <a:pt x="0" y="640096"/>
                    <a:pt x="0" y="555389"/>
                  </a:cubicBezTo>
                  <a:cubicBezTo>
                    <a:pt x="0" y="491859"/>
                    <a:pt x="38626" y="437350"/>
                    <a:pt x="93674" y="414067"/>
                  </a:cubicBezTo>
                  <a:lnTo>
                    <a:pt x="149135" y="402870"/>
                  </a:lnTo>
                  <a:lnTo>
                    <a:pt x="162498" y="336680"/>
                  </a:lnTo>
                  <a:cubicBezTo>
                    <a:pt x="199013" y="250351"/>
                    <a:pt x="284495" y="189776"/>
                    <a:pt x="384125" y="189776"/>
                  </a:cubicBezTo>
                  <a:cubicBezTo>
                    <a:pt x="409033" y="189776"/>
                    <a:pt x="433056" y="193562"/>
                    <a:pt x="455651" y="200590"/>
                  </a:cubicBezTo>
                  <a:lnTo>
                    <a:pt x="477438" y="211063"/>
                  </a:lnTo>
                  <a:lnTo>
                    <a:pt x="482898" y="184019"/>
                  </a:lnTo>
                  <a:cubicBezTo>
                    <a:pt x="528637" y="75879"/>
                    <a:pt x="635717" y="0"/>
                    <a:pt x="760518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C191C9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</p:grpSp>
      <p:grpSp>
        <p:nvGrpSpPr>
          <p:cNvPr id="312" name="群組 311"/>
          <p:cNvGrpSpPr/>
          <p:nvPr/>
        </p:nvGrpSpPr>
        <p:grpSpPr>
          <a:xfrm>
            <a:off x="2063154" y="3753676"/>
            <a:ext cx="477243" cy="470649"/>
            <a:chOff x="1492523" y="3753675"/>
            <a:chExt cx="477243" cy="470649"/>
          </a:xfrm>
        </p:grpSpPr>
        <p:sp>
          <p:nvSpPr>
            <p:cNvPr id="313" name="淚滴形 312"/>
            <p:cNvSpPr/>
            <p:nvPr/>
          </p:nvSpPr>
          <p:spPr>
            <a:xfrm rot="18900000">
              <a:off x="1492523" y="3753677"/>
              <a:ext cx="470647" cy="470647"/>
            </a:xfrm>
            <a:prstGeom prst="teardrop">
              <a:avLst/>
            </a:prstGeom>
            <a:solidFill>
              <a:srgbClr val="BE5694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4" name="橢圓 313"/>
            <p:cNvSpPr/>
            <p:nvPr/>
          </p:nvSpPr>
          <p:spPr>
            <a:xfrm>
              <a:off x="1589665" y="385025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BE56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HK" altLang="en-US" dirty="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5" name="淚滴形 314"/>
            <p:cNvSpPr/>
            <p:nvPr/>
          </p:nvSpPr>
          <p:spPr>
            <a:xfrm rot="18900000">
              <a:off x="1499119" y="3753675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16" name="群組 315"/>
          <p:cNvGrpSpPr/>
          <p:nvPr/>
        </p:nvGrpSpPr>
        <p:grpSpPr>
          <a:xfrm>
            <a:off x="4532377" y="3761613"/>
            <a:ext cx="470648" cy="481196"/>
            <a:chOff x="3970799" y="3761612"/>
            <a:chExt cx="470648" cy="481196"/>
          </a:xfrm>
        </p:grpSpPr>
        <p:sp>
          <p:nvSpPr>
            <p:cNvPr id="317" name="淚滴形 316"/>
            <p:cNvSpPr/>
            <p:nvPr/>
          </p:nvSpPr>
          <p:spPr>
            <a:xfrm rot="18900000">
              <a:off x="3970800" y="3772161"/>
              <a:ext cx="470647" cy="470647"/>
            </a:xfrm>
            <a:prstGeom prst="teardrop">
              <a:avLst/>
            </a:prstGeom>
            <a:solidFill>
              <a:srgbClr val="BE5694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8" name="橢圓 317"/>
            <p:cNvSpPr/>
            <p:nvPr/>
          </p:nvSpPr>
          <p:spPr>
            <a:xfrm>
              <a:off x="4067942" y="3868736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BE56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zh-HK" altLang="en-US" dirty="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9" name="淚滴形 318"/>
            <p:cNvSpPr/>
            <p:nvPr/>
          </p:nvSpPr>
          <p:spPr>
            <a:xfrm rot="18900000">
              <a:off x="3970799" y="3761612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20" name="群組 319"/>
          <p:cNvGrpSpPr/>
          <p:nvPr/>
        </p:nvGrpSpPr>
        <p:grpSpPr>
          <a:xfrm>
            <a:off x="6947389" y="3749645"/>
            <a:ext cx="472944" cy="474679"/>
            <a:chOff x="6385811" y="3749644"/>
            <a:chExt cx="472944" cy="474679"/>
          </a:xfrm>
        </p:grpSpPr>
        <p:sp>
          <p:nvSpPr>
            <p:cNvPr id="321" name="淚滴形 320"/>
            <p:cNvSpPr/>
            <p:nvPr/>
          </p:nvSpPr>
          <p:spPr>
            <a:xfrm rot="18900000">
              <a:off x="6385811" y="3753676"/>
              <a:ext cx="470647" cy="470647"/>
            </a:xfrm>
            <a:prstGeom prst="teardrop">
              <a:avLst/>
            </a:prstGeom>
            <a:solidFill>
              <a:srgbClr val="BE5694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2" name="橢圓 321"/>
            <p:cNvSpPr/>
            <p:nvPr/>
          </p:nvSpPr>
          <p:spPr>
            <a:xfrm>
              <a:off x="6482953" y="3850251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BE56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zh-HK" altLang="en-US" dirty="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3" name="淚滴形 322"/>
            <p:cNvSpPr/>
            <p:nvPr/>
          </p:nvSpPr>
          <p:spPr>
            <a:xfrm rot="18900000">
              <a:off x="6388108" y="3749644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24" name="群組 323"/>
          <p:cNvGrpSpPr/>
          <p:nvPr/>
        </p:nvGrpSpPr>
        <p:grpSpPr>
          <a:xfrm>
            <a:off x="3277368" y="2526239"/>
            <a:ext cx="472751" cy="477883"/>
            <a:chOff x="2706737" y="2526238"/>
            <a:chExt cx="472751" cy="477883"/>
          </a:xfrm>
        </p:grpSpPr>
        <p:sp>
          <p:nvSpPr>
            <p:cNvPr id="325" name="淚滴形 324"/>
            <p:cNvSpPr/>
            <p:nvPr/>
          </p:nvSpPr>
          <p:spPr>
            <a:xfrm rot="8100000">
              <a:off x="2706737" y="2526238"/>
              <a:ext cx="470647" cy="470647"/>
            </a:xfrm>
            <a:prstGeom prst="teardrop">
              <a:avLst/>
            </a:prstGeom>
            <a:solidFill>
              <a:srgbClr val="BE5694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6" name="橢圓 325"/>
            <p:cNvSpPr/>
            <p:nvPr/>
          </p:nvSpPr>
          <p:spPr>
            <a:xfrm>
              <a:off x="2803312" y="2622812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>
                <a:srgbClr val="C00000">
                  <a:alpha val="18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BE56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HK" altLang="en-US" dirty="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7" name="淚滴形 326"/>
            <p:cNvSpPr/>
            <p:nvPr/>
          </p:nvSpPr>
          <p:spPr>
            <a:xfrm rot="8100000">
              <a:off x="2708841" y="2533474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28" name="群組 327"/>
          <p:cNvGrpSpPr/>
          <p:nvPr/>
        </p:nvGrpSpPr>
        <p:grpSpPr>
          <a:xfrm>
            <a:off x="5692124" y="2552384"/>
            <a:ext cx="472121" cy="477315"/>
            <a:chOff x="5121493" y="2552383"/>
            <a:chExt cx="472121" cy="477315"/>
          </a:xfrm>
        </p:grpSpPr>
        <p:sp>
          <p:nvSpPr>
            <p:cNvPr id="329" name="淚滴形 328"/>
            <p:cNvSpPr/>
            <p:nvPr/>
          </p:nvSpPr>
          <p:spPr>
            <a:xfrm rot="8100000">
              <a:off x="5121493" y="2552383"/>
              <a:ext cx="470647" cy="470647"/>
            </a:xfrm>
            <a:prstGeom prst="teardrop">
              <a:avLst/>
            </a:prstGeom>
            <a:solidFill>
              <a:srgbClr val="BE5694"/>
            </a:solidFill>
            <a:ln>
              <a:solidFill>
                <a:schemeClr val="bg1"/>
              </a:solidFill>
            </a:ln>
            <a:effectLst>
              <a:outerShdw blurRad="25400" dist="88900" dir="2700000" sx="89000" sy="89000" algn="tl" rotWithShape="0">
                <a:srgbClr val="C00000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0" name="橢圓 329"/>
            <p:cNvSpPr/>
            <p:nvPr/>
          </p:nvSpPr>
          <p:spPr>
            <a:xfrm>
              <a:off x="5218068" y="2648957"/>
              <a:ext cx="277497" cy="2774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 smtClean="0">
                  <a:solidFill>
                    <a:srgbClr val="BE569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zh-HK" altLang="en-US" dirty="0">
                <a:solidFill>
                  <a:srgbClr val="BE569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1" name="淚滴形 330"/>
            <p:cNvSpPr/>
            <p:nvPr/>
          </p:nvSpPr>
          <p:spPr>
            <a:xfrm rot="8100000">
              <a:off x="5122967" y="2559051"/>
              <a:ext cx="470647" cy="470647"/>
            </a:xfrm>
            <a:prstGeom prst="teardrop">
              <a:avLst/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336" name="矩形 335"/>
          <p:cNvSpPr/>
          <p:nvPr/>
        </p:nvSpPr>
        <p:spPr>
          <a:xfrm>
            <a:off x="2173941" y="4862860"/>
            <a:ext cx="2034763" cy="34945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  <a:defRPr/>
            </a:pPr>
            <a:r>
              <a:rPr lang="zh-TW" altLang="en-US" sz="1500" b="1" spc="300" dirty="0" smtClean="0">
                <a:solidFill>
                  <a:srgbClr val="BE5694"/>
                </a:solidFill>
                <a:latin typeface="Corbel"/>
                <a:ea typeface="微軟正黑體"/>
              </a:rPr>
              <a:t>構思想表達的</a:t>
            </a:r>
            <a:r>
              <a:rPr lang="zh-TW" altLang="en-US" sz="1500" b="1" spc="300" dirty="0">
                <a:solidFill>
                  <a:srgbClr val="BE5694"/>
                </a:solidFill>
                <a:latin typeface="Corbel"/>
                <a:ea typeface="微軟正黑體"/>
              </a:rPr>
              <a:t>事情</a:t>
            </a:r>
            <a:endParaRPr lang="en-US" altLang="zh-TW" sz="1500" b="1" spc="300" dirty="0">
              <a:solidFill>
                <a:srgbClr val="BE5694"/>
              </a:solidFill>
              <a:latin typeface="Corbel"/>
              <a:ea typeface="微軟正黑體"/>
            </a:endParaRPr>
          </a:p>
        </p:txBody>
      </p:sp>
      <p:pic>
        <p:nvPicPr>
          <p:cNvPr id="337" name="圖片 336"/>
          <p:cNvPicPr>
            <a:picLocks noChangeAspect="1"/>
          </p:cNvPicPr>
          <p:nvPr/>
        </p:nvPicPr>
        <p:blipFill rotWithShape="1">
          <a:blip r:embed="rId2"/>
          <a:srcRect l="4740"/>
          <a:stretch/>
        </p:blipFill>
        <p:spPr>
          <a:xfrm rot="16200000">
            <a:off x="2228687" y="5767170"/>
            <a:ext cx="1253114" cy="936640"/>
          </a:xfrm>
          <a:prstGeom prst="rect">
            <a:avLst/>
          </a:prstGeom>
        </p:spPr>
      </p:pic>
      <p:pic>
        <p:nvPicPr>
          <p:cNvPr id="338" name="圖片 337"/>
          <p:cNvPicPr>
            <a:picLocks noChangeAspect="1"/>
          </p:cNvPicPr>
          <p:nvPr/>
        </p:nvPicPr>
        <p:blipFill rotWithShape="1">
          <a:blip r:embed="rId2"/>
          <a:srcRect l="1995"/>
          <a:stretch/>
        </p:blipFill>
        <p:spPr>
          <a:xfrm rot="5400000">
            <a:off x="1933392" y="176289"/>
            <a:ext cx="1289209" cy="936640"/>
          </a:xfrm>
          <a:prstGeom prst="rect">
            <a:avLst/>
          </a:prstGeom>
        </p:spPr>
      </p:pic>
      <p:pic>
        <p:nvPicPr>
          <p:cNvPr id="339" name="圖片 338"/>
          <p:cNvPicPr>
            <a:picLocks noChangeAspect="1"/>
          </p:cNvPicPr>
          <p:nvPr/>
        </p:nvPicPr>
        <p:blipFill rotWithShape="1">
          <a:blip r:embed="rId2"/>
          <a:srcRect l="17887"/>
          <a:stretch/>
        </p:blipFill>
        <p:spPr>
          <a:xfrm rot="16200000">
            <a:off x="4829172" y="5853650"/>
            <a:ext cx="1080154" cy="936640"/>
          </a:xfrm>
          <a:prstGeom prst="rect">
            <a:avLst/>
          </a:prstGeom>
        </p:spPr>
      </p:pic>
      <p:pic>
        <p:nvPicPr>
          <p:cNvPr id="340" name="圖片 339"/>
          <p:cNvPicPr>
            <a:picLocks noChangeAspect="1"/>
          </p:cNvPicPr>
          <p:nvPr/>
        </p:nvPicPr>
        <p:blipFill rotWithShape="1">
          <a:blip r:embed="rId2"/>
          <a:srcRect l="10330"/>
          <a:stretch/>
        </p:blipFill>
        <p:spPr>
          <a:xfrm rot="5400000">
            <a:off x="4579031" y="121469"/>
            <a:ext cx="1179576" cy="936640"/>
          </a:xfrm>
          <a:prstGeom prst="rect">
            <a:avLst/>
          </a:prstGeom>
        </p:spPr>
      </p:pic>
      <p:pic>
        <p:nvPicPr>
          <p:cNvPr id="341" name="圖片 340"/>
          <p:cNvPicPr>
            <a:picLocks noChangeAspect="1"/>
          </p:cNvPicPr>
          <p:nvPr/>
        </p:nvPicPr>
        <p:blipFill rotWithShape="1">
          <a:blip r:embed="rId2"/>
          <a:srcRect l="7015"/>
          <a:stretch/>
        </p:blipFill>
        <p:spPr>
          <a:xfrm rot="16200000">
            <a:off x="6875160" y="5782139"/>
            <a:ext cx="1223176" cy="936640"/>
          </a:xfrm>
          <a:prstGeom prst="rect">
            <a:avLst/>
          </a:prstGeom>
        </p:spPr>
      </p:pic>
      <p:grpSp>
        <p:nvGrpSpPr>
          <p:cNvPr id="343" name="群組 342"/>
          <p:cNvGrpSpPr/>
          <p:nvPr/>
        </p:nvGrpSpPr>
        <p:grpSpPr>
          <a:xfrm>
            <a:off x="5214214" y="2020000"/>
            <a:ext cx="833426" cy="356845"/>
            <a:chOff x="6110405" y="3199405"/>
            <a:chExt cx="833426" cy="356845"/>
          </a:xfrm>
        </p:grpSpPr>
        <p:sp>
          <p:nvSpPr>
            <p:cNvPr id="344" name="圓角矩形 343"/>
            <p:cNvSpPr/>
            <p:nvPr/>
          </p:nvSpPr>
          <p:spPr>
            <a:xfrm>
              <a:off x="6160460" y="3247570"/>
              <a:ext cx="783371" cy="308680"/>
            </a:xfrm>
            <a:prstGeom prst="roundRect">
              <a:avLst/>
            </a:prstGeom>
            <a:solidFill>
              <a:schemeClr val="bg1"/>
            </a:solidFill>
            <a:ln w="25400" cap="rnd">
              <a:solidFill>
                <a:srgbClr val="C191C9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grpSp>
          <p:nvGrpSpPr>
            <p:cNvPr id="345" name="群組 344"/>
            <p:cNvGrpSpPr/>
            <p:nvPr/>
          </p:nvGrpSpPr>
          <p:grpSpPr>
            <a:xfrm>
              <a:off x="6110405" y="3199405"/>
              <a:ext cx="786615" cy="308680"/>
              <a:chOff x="6142005" y="3212301"/>
              <a:chExt cx="786615" cy="308680"/>
            </a:xfrm>
          </p:grpSpPr>
          <p:sp>
            <p:nvSpPr>
              <p:cNvPr id="346" name="圓角矩形 345"/>
              <p:cNvSpPr/>
              <p:nvPr/>
            </p:nvSpPr>
            <p:spPr>
              <a:xfrm>
                <a:off x="6142005" y="3212301"/>
                <a:ext cx="786615" cy="308680"/>
              </a:xfrm>
              <a:prstGeom prst="roundRect">
                <a:avLst/>
              </a:prstGeom>
              <a:solidFill>
                <a:schemeClr val="bg1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347" name="手繪多邊形 346"/>
              <p:cNvSpPr/>
              <p:nvPr/>
            </p:nvSpPr>
            <p:spPr>
              <a:xfrm>
                <a:off x="6604985" y="3212301"/>
                <a:ext cx="323635" cy="298154"/>
              </a:xfrm>
              <a:custGeom>
                <a:avLst/>
                <a:gdLst>
                  <a:gd name="connsiteX0" fmla="*/ 0 w 491628"/>
                  <a:gd name="connsiteY0" fmla="*/ 0 h 298154"/>
                  <a:gd name="connsiteX1" fmla="*/ 441935 w 491628"/>
                  <a:gd name="connsiteY1" fmla="*/ 0 h 298154"/>
                  <a:gd name="connsiteX2" fmla="*/ 491628 w 491628"/>
                  <a:gd name="connsiteY2" fmla="*/ 49693 h 298154"/>
                  <a:gd name="connsiteX3" fmla="*/ 491628 w 491628"/>
                  <a:gd name="connsiteY3" fmla="*/ 248461 h 298154"/>
                  <a:gd name="connsiteX4" fmla="*/ 441935 w 491628"/>
                  <a:gd name="connsiteY4" fmla="*/ 298154 h 298154"/>
                  <a:gd name="connsiteX5" fmla="*/ 0 w 491628"/>
                  <a:gd name="connsiteY5" fmla="*/ 298154 h 298154"/>
                  <a:gd name="connsiteX6" fmla="*/ 0 w 491628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1628" h="298154">
                    <a:moveTo>
                      <a:pt x="0" y="0"/>
                    </a:moveTo>
                    <a:lnTo>
                      <a:pt x="441935" y="0"/>
                    </a:lnTo>
                    <a:cubicBezTo>
                      <a:pt x="469380" y="0"/>
                      <a:pt x="491628" y="22248"/>
                      <a:pt x="491628" y="49693"/>
                    </a:cubicBezTo>
                    <a:lnTo>
                      <a:pt x="491628" y="248461"/>
                    </a:lnTo>
                    <a:cubicBezTo>
                      <a:pt x="491628" y="275906"/>
                      <a:pt x="469380" y="298154"/>
                      <a:pt x="441935" y="298154"/>
                    </a:cubicBezTo>
                    <a:lnTo>
                      <a:pt x="0" y="2981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191C9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sp>
            <p:nvSpPr>
              <p:cNvPr id="348" name="手繪多邊形 347"/>
              <p:cNvSpPr/>
              <p:nvPr/>
            </p:nvSpPr>
            <p:spPr>
              <a:xfrm>
                <a:off x="6153376" y="3212301"/>
                <a:ext cx="151788" cy="298154"/>
              </a:xfrm>
              <a:custGeom>
                <a:avLst/>
                <a:gdLst>
                  <a:gd name="connsiteX0" fmla="*/ 49693 w 261407"/>
                  <a:gd name="connsiteY0" fmla="*/ 0 h 298154"/>
                  <a:gd name="connsiteX1" fmla="*/ 261407 w 261407"/>
                  <a:gd name="connsiteY1" fmla="*/ 0 h 298154"/>
                  <a:gd name="connsiteX2" fmla="*/ 261407 w 261407"/>
                  <a:gd name="connsiteY2" fmla="*/ 298154 h 298154"/>
                  <a:gd name="connsiteX3" fmla="*/ 49693 w 261407"/>
                  <a:gd name="connsiteY3" fmla="*/ 298154 h 298154"/>
                  <a:gd name="connsiteX4" fmla="*/ 0 w 261407"/>
                  <a:gd name="connsiteY4" fmla="*/ 248461 h 298154"/>
                  <a:gd name="connsiteX5" fmla="*/ 0 w 261407"/>
                  <a:gd name="connsiteY5" fmla="*/ 49693 h 298154"/>
                  <a:gd name="connsiteX6" fmla="*/ 49693 w 261407"/>
                  <a:gd name="connsiteY6" fmla="*/ 0 h 29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1407" h="298154">
                    <a:moveTo>
                      <a:pt x="49693" y="0"/>
                    </a:moveTo>
                    <a:lnTo>
                      <a:pt x="261407" y="0"/>
                    </a:lnTo>
                    <a:lnTo>
                      <a:pt x="261407" y="298154"/>
                    </a:lnTo>
                    <a:lnTo>
                      <a:pt x="49693" y="298154"/>
                    </a:lnTo>
                    <a:cubicBezTo>
                      <a:pt x="22248" y="298154"/>
                      <a:pt x="0" y="275906"/>
                      <a:pt x="0" y="248461"/>
                    </a:cubicBezTo>
                    <a:lnTo>
                      <a:pt x="0" y="49693"/>
                    </a:lnTo>
                    <a:cubicBezTo>
                      <a:pt x="0" y="22248"/>
                      <a:pt x="22248" y="0"/>
                      <a:pt x="49693" y="0"/>
                    </a:cubicBezTo>
                    <a:close/>
                  </a:path>
                </a:pathLst>
              </a:custGeom>
              <a:solidFill>
                <a:srgbClr val="C191C9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  <p:grpSp>
            <p:nvGrpSpPr>
              <p:cNvPr id="349" name="群組 348"/>
              <p:cNvGrpSpPr/>
              <p:nvPr/>
            </p:nvGrpSpPr>
            <p:grpSpPr>
              <a:xfrm>
                <a:off x="6642784" y="3322957"/>
                <a:ext cx="223205" cy="76841"/>
                <a:chOff x="3615376" y="1473528"/>
                <a:chExt cx="223205" cy="76841"/>
              </a:xfrm>
              <a:solidFill>
                <a:schemeClr val="bg1"/>
              </a:solidFill>
            </p:grpSpPr>
            <p:sp>
              <p:nvSpPr>
                <p:cNvPr id="352" name="橢圓 351"/>
                <p:cNvSpPr/>
                <p:nvPr/>
              </p:nvSpPr>
              <p:spPr>
                <a:xfrm>
                  <a:off x="3615376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3" name="橢圓 352"/>
                <p:cNvSpPr/>
                <p:nvPr/>
              </p:nvSpPr>
              <p:spPr>
                <a:xfrm>
                  <a:off x="3761740" y="1473528"/>
                  <a:ext cx="76841" cy="7684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350" name="橢圓 349"/>
              <p:cNvSpPr/>
              <p:nvPr/>
            </p:nvSpPr>
            <p:spPr>
              <a:xfrm>
                <a:off x="6191216" y="3326865"/>
                <a:ext cx="76841" cy="7684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51" name="等腰三角形 350"/>
              <p:cNvSpPr/>
              <p:nvPr/>
            </p:nvSpPr>
            <p:spPr>
              <a:xfrm>
                <a:off x="6390250" y="3303700"/>
                <a:ext cx="125614" cy="108288"/>
              </a:xfrm>
              <a:prstGeom prst="triangle">
                <a:avLst/>
              </a:prstGeom>
              <a:solidFill>
                <a:srgbClr val="C191C9"/>
              </a:solidFill>
              <a:ln w="25400" cap="rnd">
                <a:solidFill>
                  <a:srgbClr val="C191C9"/>
                </a:solidFill>
                <a:rou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HK" altLang="en-US"/>
              </a:p>
            </p:txBody>
          </p:sp>
        </p:grpSp>
      </p:grpSp>
      <p:grpSp>
        <p:nvGrpSpPr>
          <p:cNvPr id="367" name="群組 366"/>
          <p:cNvGrpSpPr/>
          <p:nvPr/>
        </p:nvGrpSpPr>
        <p:grpSpPr>
          <a:xfrm>
            <a:off x="2451975" y="1963451"/>
            <a:ext cx="789845" cy="686379"/>
            <a:chOff x="1513584" y="1970323"/>
            <a:chExt cx="789845" cy="686379"/>
          </a:xfrm>
          <a:solidFill>
            <a:srgbClr val="C191C9"/>
          </a:solidFill>
        </p:grpSpPr>
        <p:sp>
          <p:nvSpPr>
            <p:cNvPr id="6" name="等腰三角形 5"/>
            <p:cNvSpPr/>
            <p:nvPr/>
          </p:nvSpPr>
          <p:spPr>
            <a:xfrm>
              <a:off x="1558997" y="2011305"/>
              <a:ext cx="687609" cy="592766"/>
            </a:xfrm>
            <a:prstGeom prst="triangle">
              <a:avLst/>
            </a:prstGeom>
            <a:solidFill>
              <a:schemeClr val="bg1"/>
            </a:solidFill>
            <a:ln w="25400" cap="rnd">
              <a:solidFill>
                <a:srgbClr val="C191C9"/>
              </a:solidFill>
              <a:rou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HK" altLang="en-US"/>
            </a:p>
          </p:txBody>
        </p:sp>
        <p:sp>
          <p:nvSpPr>
            <p:cNvPr id="5" name="橢圓 4"/>
            <p:cNvSpPr/>
            <p:nvPr/>
          </p:nvSpPr>
          <p:spPr>
            <a:xfrm>
              <a:off x="1853124" y="1970323"/>
              <a:ext cx="99354" cy="99354"/>
            </a:xfrm>
            <a:prstGeom prst="ellipse">
              <a:avLst/>
            </a:prstGeom>
            <a:grpFill/>
            <a:ln>
              <a:solidFill>
                <a:srgbClr val="C191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56" name="橢圓 355"/>
            <p:cNvSpPr/>
            <p:nvPr/>
          </p:nvSpPr>
          <p:spPr>
            <a:xfrm>
              <a:off x="1513584" y="2554394"/>
              <a:ext cx="99354" cy="99354"/>
            </a:xfrm>
            <a:prstGeom prst="ellipse">
              <a:avLst/>
            </a:prstGeom>
            <a:grpFill/>
            <a:ln>
              <a:solidFill>
                <a:srgbClr val="C191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57" name="橢圓 356"/>
            <p:cNvSpPr/>
            <p:nvPr/>
          </p:nvSpPr>
          <p:spPr>
            <a:xfrm>
              <a:off x="2204075" y="2557348"/>
              <a:ext cx="99354" cy="99354"/>
            </a:xfrm>
            <a:prstGeom prst="ellipse">
              <a:avLst/>
            </a:prstGeom>
            <a:grpFill/>
            <a:ln>
              <a:solidFill>
                <a:srgbClr val="C191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58" name="橢圓 357"/>
            <p:cNvSpPr/>
            <p:nvPr/>
          </p:nvSpPr>
          <p:spPr>
            <a:xfrm>
              <a:off x="1861571" y="2354850"/>
              <a:ext cx="99354" cy="99354"/>
            </a:xfrm>
            <a:prstGeom prst="ellipse">
              <a:avLst/>
            </a:prstGeom>
            <a:grpFill/>
            <a:ln>
              <a:solidFill>
                <a:srgbClr val="C191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9" name="直線接點 8"/>
            <p:cNvCxnSpPr/>
            <p:nvPr/>
          </p:nvCxnSpPr>
          <p:spPr>
            <a:xfrm>
              <a:off x="1901851" y="2027059"/>
              <a:ext cx="8447" cy="384527"/>
            </a:xfrm>
            <a:prstGeom prst="line">
              <a:avLst/>
            </a:prstGeom>
            <a:grpFill/>
            <a:ln w="28575">
              <a:solidFill>
                <a:srgbClr val="C191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接點 10"/>
            <p:cNvCxnSpPr>
              <a:stCxn id="356" idx="7"/>
            </p:cNvCxnSpPr>
            <p:nvPr/>
          </p:nvCxnSpPr>
          <p:spPr>
            <a:xfrm flipV="1">
              <a:off x="1598388" y="2427164"/>
              <a:ext cx="285227" cy="141780"/>
            </a:xfrm>
            <a:prstGeom prst="line">
              <a:avLst/>
            </a:prstGeom>
            <a:grpFill/>
            <a:ln w="28575">
              <a:solidFill>
                <a:srgbClr val="C191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直線接點 360"/>
            <p:cNvCxnSpPr>
              <a:stCxn id="357" idx="1"/>
            </p:cNvCxnSpPr>
            <p:nvPr/>
          </p:nvCxnSpPr>
          <p:spPr>
            <a:xfrm flipH="1" flipV="1">
              <a:off x="1922339" y="2421715"/>
              <a:ext cx="296286" cy="150183"/>
            </a:xfrm>
            <a:prstGeom prst="line">
              <a:avLst/>
            </a:prstGeom>
            <a:grpFill/>
            <a:ln w="28575">
              <a:solidFill>
                <a:srgbClr val="C191C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35</a:t>
            </a:fld>
            <a:endParaRPr lang="zh-HK" altLang="en-US" dirty="0"/>
          </a:p>
        </p:txBody>
      </p:sp>
      <p:sp>
        <p:nvSpPr>
          <p:cNvPr id="94" name="手繪多邊形 9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96945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"/>
                            </p:stCondLst>
                            <p:childTnLst>
                              <p:par>
                                <p:cTn id="4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"/>
                            </p:stCondLst>
                            <p:childTnLst>
                              <p:par>
                                <p:cTn id="75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"/>
                            </p:stCondLst>
                            <p:childTnLst>
                              <p:par>
                                <p:cTn id="9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00"/>
                            </p:stCondLst>
                            <p:childTnLst>
                              <p:par>
                                <p:cTn id="10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3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3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00"/>
                            </p:stCondLst>
                            <p:childTnLst>
                              <p:par>
                                <p:cTn id="1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00"/>
                            </p:stCondLst>
                            <p:childTnLst>
                              <p:par>
                                <p:cTn id="12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3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3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800"/>
                            </p:stCondLst>
                            <p:childTnLst>
                              <p:par>
                                <p:cTn id="1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"/>
                            </p:stCondLst>
                            <p:childTnLst>
                              <p:par>
                                <p:cTn id="1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" grpId="0" animBg="1"/>
      <p:bldP spid="241" grpId="0" animBg="1"/>
      <p:bldP spid="243" grpId="0" animBg="1"/>
      <p:bldP spid="244" grpId="0" animBg="1"/>
      <p:bldP spid="245" grpId="0" animBg="1"/>
      <p:bldP spid="246" grpId="0" animBg="1"/>
      <p:bldP spid="248" grpId="0" animBg="1"/>
      <p:bldP spid="249" grpId="0" animBg="1"/>
      <p:bldP spid="250" grpId="0" animBg="1"/>
      <p:bldP spid="251" grpId="0" animBg="1"/>
      <p:bldP spid="254" grpId="0"/>
      <p:bldP spid="255" grpId="0"/>
      <p:bldP spid="256" grpId="0"/>
      <p:bldP spid="257" grpId="0"/>
      <p:bldP spid="33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9582">
            <a:off x="2140514" y="1480859"/>
            <a:ext cx="5763903" cy="3685950"/>
          </a:xfrm>
          <a:prstGeom prst="rect">
            <a:avLst/>
          </a:prstGeom>
        </p:spPr>
      </p:pic>
      <p:sp>
        <p:nvSpPr>
          <p:cNvPr id="24" name="內容版面配置區 8"/>
          <p:cNvSpPr txBox="1">
            <a:spLocks/>
          </p:cNvSpPr>
          <p:nvPr/>
        </p:nvSpPr>
        <p:spPr bwMode="auto">
          <a:xfrm>
            <a:off x="1012849" y="1741565"/>
            <a:ext cx="1536542" cy="378042"/>
          </a:xfrm>
          <a:prstGeom prst="rect">
            <a:avLst/>
          </a:prstGeom>
          <a:solidFill>
            <a:schemeClr val="bg1"/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>
              <a:lnSpc>
                <a:spcPct val="100000"/>
              </a:lnSpc>
              <a:buClr>
                <a:srgbClr val="FE8637"/>
              </a:buClr>
              <a:buNone/>
              <a:tabLst/>
              <a:defRPr/>
            </a:pPr>
            <a:r>
              <a:rPr lang="zh-TW" altLang="en-US" sz="1600" b="1" dirty="0" smtClean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排隊等巴士</a:t>
            </a:r>
            <a:r>
              <a:rPr lang="zh-TW" altLang="en-US" sz="16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時</a:t>
            </a:r>
            <a:endParaRPr lang="zh-HK" altLang="en-US" sz="1600" b="1" dirty="0">
              <a:solidFill>
                <a:srgbClr val="EC7D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38775" y="1347395"/>
            <a:ext cx="11673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zh-HK" altLang="en-US" sz="1200" b="1" dirty="0" smtClean="0">
                <a:ea typeface="微軟正黑體"/>
              </a:rPr>
              <a:t>（</a:t>
            </a:r>
            <a:r>
              <a:rPr lang="zh-TW" altLang="en-US" sz="1200" b="1" dirty="0" smtClean="0">
                <a:ea typeface="微軟正黑體"/>
              </a:rPr>
              <a:t>事物</a:t>
            </a:r>
            <a:r>
              <a:rPr lang="en-US" altLang="zh-TW" sz="1200" b="1" dirty="0" smtClean="0">
                <a:ea typeface="微軟正黑體"/>
              </a:rPr>
              <a:t>/</a:t>
            </a:r>
            <a:r>
              <a:rPr lang="zh-TW" altLang="en-US" sz="1200" b="1" dirty="0" smtClean="0">
                <a:ea typeface="微軟正黑體"/>
              </a:rPr>
              <a:t>描述</a:t>
            </a:r>
            <a:r>
              <a:rPr lang="zh-HK" altLang="en-US" sz="1200" b="1" dirty="0" smtClean="0">
                <a:ea typeface="微軟正黑體"/>
              </a:rPr>
              <a:t>）</a:t>
            </a:r>
            <a:endParaRPr lang="en-US" altLang="zh-HK" sz="1200" b="1" dirty="0">
              <a:ea typeface="微軟正黑體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02157" y="1258867"/>
            <a:ext cx="44697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500" b="1" dirty="0">
                <a:solidFill>
                  <a:srgbClr val="C76C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凱文</a:t>
            </a:r>
            <a:r>
              <a:rPr lang="zh-TW" altLang="en-US" sz="1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HK" altLang="en-US" sz="15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21563" y="919576"/>
            <a:ext cx="31251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500" b="1" dirty="0">
                <a:solidFill>
                  <a:srgbClr val="C76C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偉明</a:t>
            </a:r>
            <a:endParaRPr lang="zh-HK" altLang="en-US" sz="1500" dirty="0">
              <a:solidFill>
                <a:srgbClr val="C76CA3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33554" y="869329"/>
            <a:ext cx="37658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sz="1500" b="1" dirty="0">
                <a:solidFill>
                  <a:srgbClr val="C76C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芯怡</a:t>
            </a:r>
          </a:p>
        </p:txBody>
      </p:sp>
      <p:sp>
        <p:nvSpPr>
          <p:cNvPr id="14" name="矩形 13"/>
          <p:cNvSpPr/>
          <p:nvPr/>
        </p:nvSpPr>
        <p:spPr>
          <a:xfrm>
            <a:off x="6692966" y="2500287"/>
            <a:ext cx="31703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  <a:buSzTx/>
              <a:buNone/>
            </a:pPr>
            <a:r>
              <a:rPr lang="zh-TW" altLang="en-US" sz="1500" b="1" dirty="0">
                <a:solidFill>
                  <a:srgbClr val="C76C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志強</a:t>
            </a:r>
          </a:p>
        </p:txBody>
      </p:sp>
      <p:sp>
        <p:nvSpPr>
          <p:cNvPr id="18" name="圓角矩形圖說文字 12"/>
          <p:cNvSpPr/>
          <p:nvPr/>
        </p:nvSpPr>
        <p:spPr>
          <a:xfrm>
            <a:off x="6488618" y="1276871"/>
            <a:ext cx="1266285" cy="909932"/>
          </a:xfrm>
          <a:custGeom>
            <a:avLst/>
            <a:gdLst>
              <a:gd name="connsiteX0" fmla="*/ 0 w 2124585"/>
              <a:gd name="connsiteY0" fmla="*/ 110718 h 664292"/>
              <a:gd name="connsiteX1" fmla="*/ 110718 w 2124585"/>
              <a:gd name="connsiteY1" fmla="*/ 0 h 664292"/>
              <a:gd name="connsiteX2" fmla="*/ 354098 w 2124585"/>
              <a:gd name="connsiteY2" fmla="*/ 0 h 664292"/>
              <a:gd name="connsiteX3" fmla="*/ 354098 w 2124585"/>
              <a:gd name="connsiteY3" fmla="*/ 0 h 664292"/>
              <a:gd name="connsiteX4" fmla="*/ 885244 w 2124585"/>
              <a:gd name="connsiteY4" fmla="*/ 0 h 664292"/>
              <a:gd name="connsiteX5" fmla="*/ 2013867 w 2124585"/>
              <a:gd name="connsiteY5" fmla="*/ 0 h 664292"/>
              <a:gd name="connsiteX6" fmla="*/ 2124585 w 2124585"/>
              <a:gd name="connsiteY6" fmla="*/ 110718 h 664292"/>
              <a:gd name="connsiteX7" fmla="*/ 2124585 w 2124585"/>
              <a:gd name="connsiteY7" fmla="*/ 387504 h 664292"/>
              <a:gd name="connsiteX8" fmla="*/ 2124585 w 2124585"/>
              <a:gd name="connsiteY8" fmla="*/ 387504 h 664292"/>
              <a:gd name="connsiteX9" fmla="*/ 2124585 w 2124585"/>
              <a:gd name="connsiteY9" fmla="*/ 553577 h 664292"/>
              <a:gd name="connsiteX10" fmla="*/ 2124585 w 2124585"/>
              <a:gd name="connsiteY10" fmla="*/ 553574 h 664292"/>
              <a:gd name="connsiteX11" fmla="*/ 2013867 w 2124585"/>
              <a:gd name="connsiteY11" fmla="*/ 664292 h 664292"/>
              <a:gd name="connsiteX12" fmla="*/ 885244 w 2124585"/>
              <a:gd name="connsiteY12" fmla="*/ 664292 h 664292"/>
              <a:gd name="connsiteX13" fmla="*/ 89870 w 2124585"/>
              <a:gd name="connsiteY13" fmla="*/ 1147392 h 664292"/>
              <a:gd name="connsiteX14" fmla="*/ 354098 w 2124585"/>
              <a:gd name="connsiteY14" fmla="*/ 664292 h 664292"/>
              <a:gd name="connsiteX15" fmla="*/ 110718 w 2124585"/>
              <a:gd name="connsiteY15" fmla="*/ 664292 h 664292"/>
              <a:gd name="connsiteX16" fmla="*/ 0 w 2124585"/>
              <a:gd name="connsiteY16" fmla="*/ 553574 h 664292"/>
              <a:gd name="connsiteX17" fmla="*/ 0 w 2124585"/>
              <a:gd name="connsiteY17" fmla="*/ 553577 h 664292"/>
              <a:gd name="connsiteX18" fmla="*/ 0 w 2124585"/>
              <a:gd name="connsiteY18" fmla="*/ 387504 h 664292"/>
              <a:gd name="connsiteX19" fmla="*/ 0 w 2124585"/>
              <a:gd name="connsiteY19" fmla="*/ 387504 h 664292"/>
              <a:gd name="connsiteX20" fmla="*/ 0 w 2124585"/>
              <a:gd name="connsiteY20" fmla="*/ 110718 h 664292"/>
              <a:gd name="connsiteX0" fmla="*/ 0 w 2124585"/>
              <a:gd name="connsiteY0" fmla="*/ 110718 h 1147392"/>
              <a:gd name="connsiteX1" fmla="*/ 110718 w 2124585"/>
              <a:gd name="connsiteY1" fmla="*/ 0 h 1147392"/>
              <a:gd name="connsiteX2" fmla="*/ 354098 w 2124585"/>
              <a:gd name="connsiteY2" fmla="*/ 0 h 1147392"/>
              <a:gd name="connsiteX3" fmla="*/ 354098 w 2124585"/>
              <a:gd name="connsiteY3" fmla="*/ 0 h 1147392"/>
              <a:gd name="connsiteX4" fmla="*/ 885244 w 2124585"/>
              <a:gd name="connsiteY4" fmla="*/ 0 h 1147392"/>
              <a:gd name="connsiteX5" fmla="*/ 2013867 w 2124585"/>
              <a:gd name="connsiteY5" fmla="*/ 0 h 1147392"/>
              <a:gd name="connsiteX6" fmla="*/ 2124585 w 2124585"/>
              <a:gd name="connsiteY6" fmla="*/ 110718 h 1147392"/>
              <a:gd name="connsiteX7" fmla="*/ 2124585 w 2124585"/>
              <a:gd name="connsiteY7" fmla="*/ 387504 h 1147392"/>
              <a:gd name="connsiteX8" fmla="*/ 2124585 w 2124585"/>
              <a:gd name="connsiteY8" fmla="*/ 387504 h 1147392"/>
              <a:gd name="connsiteX9" fmla="*/ 2124585 w 2124585"/>
              <a:gd name="connsiteY9" fmla="*/ 553577 h 1147392"/>
              <a:gd name="connsiteX10" fmla="*/ 2124585 w 2124585"/>
              <a:gd name="connsiteY10" fmla="*/ 553574 h 1147392"/>
              <a:gd name="connsiteX11" fmla="*/ 2013867 w 2124585"/>
              <a:gd name="connsiteY11" fmla="*/ 664292 h 1147392"/>
              <a:gd name="connsiteX12" fmla="*/ 692739 w 2124585"/>
              <a:gd name="connsiteY12" fmla="*/ 664292 h 1147392"/>
              <a:gd name="connsiteX13" fmla="*/ 89870 w 2124585"/>
              <a:gd name="connsiteY13" fmla="*/ 1147392 h 1147392"/>
              <a:gd name="connsiteX14" fmla="*/ 354098 w 2124585"/>
              <a:gd name="connsiteY14" fmla="*/ 664292 h 1147392"/>
              <a:gd name="connsiteX15" fmla="*/ 110718 w 2124585"/>
              <a:gd name="connsiteY15" fmla="*/ 664292 h 1147392"/>
              <a:gd name="connsiteX16" fmla="*/ 0 w 2124585"/>
              <a:gd name="connsiteY16" fmla="*/ 553574 h 1147392"/>
              <a:gd name="connsiteX17" fmla="*/ 0 w 2124585"/>
              <a:gd name="connsiteY17" fmla="*/ 553577 h 1147392"/>
              <a:gd name="connsiteX18" fmla="*/ 0 w 2124585"/>
              <a:gd name="connsiteY18" fmla="*/ 387504 h 1147392"/>
              <a:gd name="connsiteX19" fmla="*/ 0 w 2124585"/>
              <a:gd name="connsiteY19" fmla="*/ 387504 h 1147392"/>
              <a:gd name="connsiteX20" fmla="*/ 0 w 2124585"/>
              <a:gd name="connsiteY20" fmla="*/ 110718 h 114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24585" h="1147392">
                <a:moveTo>
                  <a:pt x="0" y="110718"/>
                </a:moveTo>
                <a:cubicBezTo>
                  <a:pt x="0" y="49570"/>
                  <a:pt x="49570" y="0"/>
                  <a:pt x="110718" y="0"/>
                </a:cubicBezTo>
                <a:lnTo>
                  <a:pt x="354098" y="0"/>
                </a:lnTo>
                <a:lnTo>
                  <a:pt x="354098" y="0"/>
                </a:lnTo>
                <a:lnTo>
                  <a:pt x="885244" y="0"/>
                </a:lnTo>
                <a:lnTo>
                  <a:pt x="2013867" y="0"/>
                </a:lnTo>
                <a:cubicBezTo>
                  <a:pt x="2075015" y="0"/>
                  <a:pt x="2124585" y="49570"/>
                  <a:pt x="2124585" y="110718"/>
                </a:cubicBezTo>
                <a:lnTo>
                  <a:pt x="2124585" y="387504"/>
                </a:lnTo>
                <a:lnTo>
                  <a:pt x="2124585" y="387504"/>
                </a:lnTo>
                <a:lnTo>
                  <a:pt x="2124585" y="553577"/>
                </a:lnTo>
                <a:lnTo>
                  <a:pt x="2124585" y="553574"/>
                </a:lnTo>
                <a:cubicBezTo>
                  <a:pt x="2124585" y="614722"/>
                  <a:pt x="2075015" y="664292"/>
                  <a:pt x="2013867" y="664292"/>
                </a:cubicBezTo>
                <a:lnTo>
                  <a:pt x="692739" y="664292"/>
                </a:lnTo>
                <a:lnTo>
                  <a:pt x="89870" y="1147392"/>
                </a:lnTo>
                <a:lnTo>
                  <a:pt x="354098" y="664292"/>
                </a:lnTo>
                <a:lnTo>
                  <a:pt x="110718" y="664292"/>
                </a:lnTo>
                <a:cubicBezTo>
                  <a:pt x="49570" y="664292"/>
                  <a:pt x="0" y="614722"/>
                  <a:pt x="0" y="553574"/>
                </a:cubicBezTo>
                <a:lnTo>
                  <a:pt x="0" y="553577"/>
                </a:lnTo>
                <a:lnTo>
                  <a:pt x="0" y="387504"/>
                </a:lnTo>
                <a:lnTo>
                  <a:pt x="0" y="387504"/>
                </a:lnTo>
                <a:lnTo>
                  <a:pt x="0" y="110718"/>
                </a:lnTo>
                <a:close/>
              </a:path>
            </a:pathLst>
          </a:custGeom>
          <a:solidFill>
            <a:srgbClr val="FF5050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656137" y="1418849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有空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間</a:t>
            </a:r>
            <a:r>
              <a:rPr lang="zh-TW" altLang="en-US" sz="1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次序</a:t>
            </a:r>
            <a:endParaRPr lang="zh-HK" altLang="en-US" sz="1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20" name="群組 19"/>
          <p:cNvGrpSpPr/>
          <p:nvPr/>
        </p:nvGrpSpPr>
        <p:grpSpPr>
          <a:xfrm>
            <a:off x="0" y="254001"/>
            <a:ext cx="560135" cy="5835576"/>
            <a:chOff x="0" y="254001"/>
            <a:chExt cx="560135" cy="5835576"/>
          </a:xfrm>
        </p:grpSpPr>
        <p:sp>
          <p:nvSpPr>
            <p:cNvPr id="21" name="圓角化單一角落矩形 2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5050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0004" y="1008321"/>
              <a:ext cx="480131" cy="204596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28" name="直線接點 27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手繪多邊形 28"/>
          <p:cNvSpPr/>
          <p:nvPr/>
        </p:nvSpPr>
        <p:spPr>
          <a:xfrm flipV="1">
            <a:off x="7220352" y="4501071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30" name="弧形 29"/>
          <p:cNvSpPr/>
          <p:nvPr/>
        </p:nvSpPr>
        <p:spPr>
          <a:xfrm rot="10620496">
            <a:off x="7858660" y="4401479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31" name="群組 30"/>
          <p:cNvGrpSpPr/>
          <p:nvPr/>
        </p:nvGrpSpPr>
        <p:grpSpPr>
          <a:xfrm>
            <a:off x="8319729" y="4438394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32" name="手繪多邊形 31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手繪多邊形 32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BE5694"/>
                </a:gs>
                <a:gs pos="22000">
                  <a:srgbClr val="CE8CCB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4" name="橢圓 33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552579"/>
                </a:gs>
                <a:gs pos="22000">
                  <a:srgbClr val="7030A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5" name="橢圓 34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552579"/>
                </a:gs>
                <a:gs pos="22000">
                  <a:srgbClr val="7030A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36" name="摺角紙張 35"/>
          <p:cNvSpPr/>
          <p:nvPr/>
        </p:nvSpPr>
        <p:spPr>
          <a:xfrm>
            <a:off x="5937568" y="4438394"/>
            <a:ext cx="1709543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手繪多邊形 36"/>
          <p:cNvSpPr/>
          <p:nvPr/>
        </p:nvSpPr>
        <p:spPr>
          <a:xfrm rot="15799771">
            <a:off x="7680559" y="4239713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38" name="矩形 37"/>
          <p:cNvSpPr/>
          <p:nvPr/>
        </p:nvSpPr>
        <p:spPr>
          <a:xfrm>
            <a:off x="6337901" y="5089459"/>
            <a:ext cx="99085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最後</a:t>
            </a:r>
            <a:endParaRPr lang="zh-HK" altLang="en-US" sz="15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9" name="AutoShape 25"/>
          <p:cNvSpPr txBox="1">
            <a:spLocks noChangeArrowheads="1"/>
          </p:cNvSpPr>
          <p:nvPr/>
        </p:nvSpPr>
        <p:spPr bwMode="auto">
          <a:xfrm>
            <a:off x="6149885" y="4602779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86" y="3913112"/>
            <a:ext cx="1302222" cy="2459753"/>
          </a:xfrm>
          <a:prstGeom prst="rect">
            <a:avLst/>
          </a:prstGeom>
        </p:spPr>
      </p:pic>
      <p:grpSp>
        <p:nvGrpSpPr>
          <p:cNvPr id="40" name="群組 39"/>
          <p:cNvGrpSpPr/>
          <p:nvPr/>
        </p:nvGrpSpPr>
        <p:grpSpPr>
          <a:xfrm>
            <a:off x="1954104" y="4542876"/>
            <a:ext cx="2808373" cy="1488783"/>
            <a:chOff x="2036100" y="4523250"/>
            <a:chExt cx="2808373" cy="1488783"/>
          </a:xfrm>
        </p:grpSpPr>
        <p:grpSp>
          <p:nvGrpSpPr>
            <p:cNvPr id="41" name="群組 40"/>
            <p:cNvGrpSpPr/>
            <p:nvPr/>
          </p:nvGrpSpPr>
          <p:grpSpPr>
            <a:xfrm>
              <a:off x="2036100" y="4525148"/>
              <a:ext cx="2808373" cy="1486885"/>
              <a:chOff x="1368798" y="5453279"/>
              <a:chExt cx="4147164" cy="1486885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368798" y="5453279"/>
                <a:ext cx="4147164" cy="1486885"/>
              </a:xfrm>
              <a:prstGeom prst="rect">
                <a:avLst/>
              </a:prstGeom>
              <a:solidFill>
                <a:srgbClr val="FFCCD1"/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solidFill>
                <a:srgbClr val="EE8E7E"/>
              </a:solidFill>
              <a:ln>
                <a:solidFill>
                  <a:srgbClr val="E16D61"/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42" name="等腰三角形 41"/>
            <p:cNvSpPr/>
            <p:nvPr/>
          </p:nvSpPr>
          <p:spPr>
            <a:xfrm rot="10800000">
              <a:off x="2122078" y="4620701"/>
              <a:ext cx="2548781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3" name="半框架 42"/>
            <p:cNvSpPr/>
            <p:nvPr/>
          </p:nvSpPr>
          <p:spPr>
            <a:xfrm>
              <a:off x="2036100" y="4523250"/>
              <a:ext cx="2808373" cy="1454309"/>
            </a:xfrm>
            <a:prstGeom prst="halfFrame">
              <a:avLst>
                <a:gd name="adj1" fmla="val 2998"/>
                <a:gd name="adj2" fmla="val 1795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46" name="圖片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007" y="4420530"/>
            <a:ext cx="313486" cy="237407"/>
          </a:xfrm>
          <a:prstGeom prst="rect">
            <a:avLst/>
          </a:prstGeom>
        </p:spPr>
      </p:pic>
      <p:sp>
        <p:nvSpPr>
          <p:cNvPr id="47" name="矩形 46"/>
          <p:cNvSpPr/>
          <p:nvPr/>
        </p:nvSpPr>
        <p:spPr>
          <a:xfrm>
            <a:off x="2258629" y="4700992"/>
            <a:ext cx="2090282" cy="352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1</a:t>
            </a:r>
            <a:r>
              <a:rPr lang="zh-TW" altLang="en-US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. 構思想表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達的</a:t>
            </a:r>
            <a:r>
              <a:rPr lang="zh-TW" altLang="en-US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事情</a:t>
            </a:r>
            <a:endParaRPr lang="en-US" altLang="zh-TW" sz="13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orbel"/>
              <a:ea typeface="微軟正黑體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253798" y="5081404"/>
            <a:ext cx="2356336" cy="352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2.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找出事情之間的關係</a:t>
            </a:r>
            <a:endParaRPr lang="en-US" altLang="zh-TW" sz="13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orbel"/>
              <a:ea typeface="微軟正黑體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267826" y="5457324"/>
            <a:ext cx="2129574" cy="342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3.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選用合適的關聯詞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36</a:t>
            </a:fld>
            <a:endParaRPr lang="zh-HK" altLang="en-US" dirty="0"/>
          </a:p>
        </p:txBody>
      </p:sp>
      <p:sp>
        <p:nvSpPr>
          <p:cNvPr id="50" name="手繪多邊形 4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53622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10" grpId="0"/>
      <p:bldP spid="12" grpId="0"/>
      <p:bldP spid="13" grpId="0"/>
      <p:bldP spid="14" grpId="0"/>
      <p:bldP spid="18" grpId="0" animBg="1"/>
      <p:bldP spid="19" grpId="0"/>
      <p:bldP spid="29" grpId="0" animBg="1"/>
      <p:bldP spid="30" grpId="0" animBg="1"/>
      <p:bldP spid="36" grpId="0" animBg="1"/>
      <p:bldP spid="36" grpId="1" animBg="1"/>
      <p:bldP spid="37" grpId="0" animBg="1"/>
      <p:bldP spid="37" grpId="1" animBg="1"/>
      <p:bldP spid="38" grpId="0"/>
      <p:bldP spid="38" grpId="1"/>
      <p:bldP spid="39" grpId="0" animBg="1"/>
      <p:bldP spid="39" grpId="1" animBg="1"/>
      <p:bldP spid="47" grpId="0"/>
      <p:bldP spid="48" grpId="0"/>
      <p:bldP spid="4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169648" y="2070898"/>
            <a:ext cx="1496737" cy="738664"/>
          </a:xfrm>
          <a:prstGeom prst="rect">
            <a:avLst/>
          </a:prstGeom>
          <a:solidFill>
            <a:srgbClr val="FFDDDD"/>
          </a:solidFill>
          <a:ln>
            <a:solidFill>
              <a:srgbClr val="FFCC99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凱文排在頭位</a:t>
            </a:r>
            <a:r>
              <a:rPr lang="zh-TW" altLang="en-US" sz="14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66385" y="2070898"/>
            <a:ext cx="3260119" cy="738664"/>
          </a:xfrm>
          <a:prstGeom prst="rect">
            <a:avLst/>
          </a:prstGeom>
          <a:solidFill>
            <a:srgbClr val="FFBDBD"/>
          </a:solidFill>
          <a:ln>
            <a:solidFill>
              <a:srgbClr val="FFCC99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偉明和芯怡分別排在第二和第三位</a:t>
            </a:r>
            <a:r>
              <a:rPr lang="zh-TW" altLang="en-US" sz="14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HK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 </a:t>
            </a:r>
            <a:endParaRPr lang="en-US" altLang="zh-HK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0139" y="2070898"/>
            <a:ext cx="1529509" cy="738664"/>
          </a:xfrm>
          <a:prstGeom prst="rect">
            <a:avLst/>
          </a:prstGeom>
          <a:solidFill>
            <a:srgbClr val="F2F2F2"/>
          </a:solidFill>
          <a:ln>
            <a:solidFill>
              <a:srgbClr val="FFCC99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 smtClean="0">
                <a:solidFill>
                  <a:srgbClr val="44546A"/>
                </a:solidFill>
                <a:latin typeface="Corbel"/>
                <a:ea typeface="微軟正黑體"/>
              </a:rPr>
              <a:t>排隊等巴士時</a:t>
            </a:r>
            <a:r>
              <a:rPr lang="zh-TW" altLang="en-US" sz="1400" b="1" dirty="0">
                <a:solidFill>
                  <a:srgbClr val="44546A"/>
                </a:solidFill>
                <a:latin typeface="Corbel"/>
                <a:ea typeface="微軟正黑體"/>
              </a:rPr>
              <a:t>，</a:t>
            </a:r>
            <a:endParaRPr lang="en-US" altLang="zh-TW" sz="1400" b="1" dirty="0">
              <a:solidFill>
                <a:srgbClr val="44546A"/>
              </a:solidFill>
              <a:latin typeface="Corbel"/>
              <a:ea typeface="微軟正黑體"/>
            </a:endParaRPr>
          </a:p>
          <a:p>
            <a:pPr algn="ctr"/>
            <a:endParaRPr lang="en-US" altLang="zh-TW" sz="14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926504" y="2068692"/>
            <a:ext cx="1984335" cy="738664"/>
          </a:xfrm>
          <a:prstGeom prst="rect">
            <a:avLst/>
          </a:prstGeom>
          <a:solidFill>
            <a:srgbClr val="FF7C80"/>
          </a:solidFill>
          <a:ln>
            <a:solidFill>
              <a:srgbClr val="FFCC99"/>
            </a:solidFill>
          </a:ln>
        </p:spPr>
        <p:txBody>
          <a:bodyPr wrap="square">
            <a:spAutoFit/>
          </a:bodyPr>
          <a:lstStyle/>
          <a:p>
            <a:pPr algn="ctr"/>
            <a:endParaRPr lang="en-US" altLang="zh-TW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  <a:p>
            <a:pPr algn="ctr"/>
            <a:r>
              <a:rPr lang="zh-TW" altLang="en-US" sz="1400" b="1" dirty="0">
                <a:solidFill>
                  <a:srgbClr val="7030A0"/>
                </a:solidFill>
                <a:latin typeface="Corbel"/>
                <a:ea typeface="微軟正黑體"/>
              </a:rPr>
              <a:t>排</a:t>
            </a:r>
            <a:r>
              <a:rPr lang="zh-TW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在最後的是志強</a:t>
            </a:r>
            <a:r>
              <a:rPr lang="zh-TW" altLang="en-US" sz="14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TW" sz="14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99558" y="3250719"/>
            <a:ext cx="49543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ct val="50000"/>
              </a:spcBef>
              <a:buClr>
                <a:schemeClr val="tx1"/>
              </a:buClr>
              <a:buSzPct val="90000"/>
              <a:buFont typeface="Wingdings" panose="05000000000000000000" pitchFamily="2" charset="2"/>
              <a:buChar char="Ø"/>
            </a:pPr>
            <a:r>
              <a:rPr lang="zh-TW" altLang="en-US" sz="1600" dirty="0">
                <a:solidFill>
                  <a:srgbClr val="000000"/>
                </a:solidFill>
                <a:ea typeface="微軟正黑體"/>
              </a:rPr>
              <a:t>排隊等巴士時</a:t>
            </a:r>
            <a:r>
              <a:rPr lang="zh-HK" altLang="en-US" sz="1600" dirty="0">
                <a:solidFill>
                  <a:srgbClr val="000000"/>
                </a:solidFill>
                <a:ea typeface="微軟正黑體"/>
              </a:rPr>
              <a:t>，</a:t>
            </a:r>
            <a:r>
              <a:rPr lang="zh-TW" altLang="en-US" sz="1600" dirty="0">
                <a:solidFill>
                  <a:srgbClr val="7030A0"/>
                </a:solidFill>
                <a:ea typeface="微軟正黑體"/>
              </a:rPr>
              <a:t>凱文排在頭位</a:t>
            </a:r>
            <a:r>
              <a:rPr lang="zh-TW" altLang="en-US" sz="1600" dirty="0">
                <a:solidFill>
                  <a:srgbClr val="000000"/>
                </a:solidFill>
                <a:ea typeface="微軟正黑體"/>
              </a:rPr>
              <a:t>，</a:t>
            </a:r>
            <a:r>
              <a:rPr lang="zh-TW" altLang="en-US" sz="1600" dirty="0">
                <a:solidFill>
                  <a:srgbClr val="7030A0"/>
                </a:solidFill>
                <a:ea typeface="微軟正黑體"/>
              </a:rPr>
              <a:t>偉明和芯怡分別排在第二和第三位</a:t>
            </a:r>
            <a:r>
              <a:rPr lang="zh-TW" altLang="en-US" sz="1600" dirty="0">
                <a:solidFill>
                  <a:srgbClr val="000000"/>
                </a:solidFill>
                <a:ea typeface="微軟正黑體"/>
              </a:rPr>
              <a:t>，</a:t>
            </a:r>
            <a:r>
              <a:rPr lang="zh-TW" altLang="en-US" sz="1600" dirty="0">
                <a:solidFill>
                  <a:srgbClr val="7030A0"/>
                </a:solidFill>
                <a:ea typeface="微軟正黑體"/>
              </a:rPr>
              <a:t>排在最後的是志強</a:t>
            </a:r>
            <a:r>
              <a:rPr lang="zh-TW" altLang="en-US" sz="1600" dirty="0">
                <a:solidFill>
                  <a:srgbClr val="000000"/>
                </a:solidFill>
                <a:ea typeface="微軟正黑體"/>
              </a:rPr>
              <a:t>。</a:t>
            </a:r>
            <a:endParaRPr lang="en-US" altLang="zh-TW" sz="1600" dirty="0">
              <a:solidFill>
                <a:srgbClr val="000000"/>
              </a:solidFill>
              <a:ea typeface="微軟正黑體"/>
            </a:endParaRPr>
          </a:p>
        </p:txBody>
      </p:sp>
      <p:sp>
        <p:nvSpPr>
          <p:cNvPr id="29" name="剪去對角線角落矩形 28"/>
          <p:cNvSpPr/>
          <p:nvPr/>
        </p:nvSpPr>
        <p:spPr>
          <a:xfrm>
            <a:off x="2461855" y="3104956"/>
            <a:ext cx="5296818" cy="853440"/>
          </a:xfrm>
          <a:prstGeom prst="snip2DiagRect">
            <a:avLst/>
          </a:prstGeom>
          <a:noFill/>
          <a:ln>
            <a:solidFill>
              <a:srgbClr val="5316D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042" y="1112004"/>
            <a:ext cx="6368629" cy="659088"/>
          </a:xfrm>
          <a:prstGeom prst="rect">
            <a:avLst/>
          </a:prstGeom>
        </p:spPr>
      </p:pic>
      <p:grpSp>
        <p:nvGrpSpPr>
          <p:cNvPr id="13" name="群組 12"/>
          <p:cNvGrpSpPr/>
          <p:nvPr/>
        </p:nvGrpSpPr>
        <p:grpSpPr>
          <a:xfrm>
            <a:off x="0" y="254001"/>
            <a:ext cx="560135" cy="5835576"/>
            <a:chOff x="0" y="254001"/>
            <a:chExt cx="560135" cy="5835576"/>
          </a:xfrm>
        </p:grpSpPr>
        <p:sp>
          <p:nvSpPr>
            <p:cNvPr id="14" name="圓角化單一角落矩形 13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5050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0004" y="1008321"/>
              <a:ext cx="480131" cy="204596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19" name="直線接點 1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79" y="3632480"/>
            <a:ext cx="1464881" cy="2704091"/>
          </a:xfrm>
          <a:prstGeom prst="rect">
            <a:avLst/>
          </a:prstGeom>
        </p:spPr>
      </p:pic>
      <p:grpSp>
        <p:nvGrpSpPr>
          <p:cNvPr id="20" name="群組 19"/>
          <p:cNvGrpSpPr/>
          <p:nvPr/>
        </p:nvGrpSpPr>
        <p:grpSpPr>
          <a:xfrm>
            <a:off x="2083934" y="4643219"/>
            <a:ext cx="3682136" cy="1163294"/>
            <a:chOff x="2036100" y="4523250"/>
            <a:chExt cx="2808373" cy="1488783"/>
          </a:xfrm>
        </p:grpSpPr>
        <p:grpSp>
          <p:nvGrpSpPr>
            <p:cNvPr id="23" name="群組 22"/>
            <p:cNvGrpSpPr/>
            <p:nvPr/>
          </p:nvGrpSpPr>
          <p:grpSpPr>
            <a:xfrm>
              <a:off x="2036100" y="4525148"/>
              <a:ext cx="2808373" cy="1486885"/>
              <a:chOff x="1368798" y="5453279"/>
              <a:chExt cx="4147164" cy="1486885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1368798" y="5453279"/>
                <a:ext cx="4147164" cy="1486885"/>
              </a:xfrm>
              <a:prstGeom prst="rect">
                <a:avLst/>
              </a:prstGeom>
              <a:solidFill>
                <a:srgbClr val="FFCCD1"/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solidFill>
                <a:srgbClr val="EE8E7E"/>
              </a:solidFill>
              <a:ln>
                <a:solidFill>
                  <a:srgbClr val="E16D61"/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25" name="等腰三角形 24"/>
            <p:cNvSpPr/>
            <p:nvPr/>
          </p:nvSpPr>
          <p:spPr>
            <a:xfrm rot="10800000">
              <a:off x="2107532" y="4620700"/>
              <a:ext cx="2558123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半框架 25"/>
            <p:cNvSpPr/>
            <p:nvPr/>
          </p:nvSpPr>
          <p:spPr>
            <a:xfrm>
              <a:off x="2036100" y="4523250"/>
              <a:ext cx="2808373" cy="1454309"/>
            </a:xfrm>
            <a:prstGeom prst="halfFrame">
              <a:avLst>
                <a:gd name="adj1" fmla="val 2998"/>
                <a:gd name="adj2" fmla="val 3674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32" name="圖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837" y="4520872"/>
            <a:ext cx="313486" cy="237407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2329837" y="4824701"/>
            <a:ext cx="3300904" cy="3424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4.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把句子及關聯詞</a:t>
            </a: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放在適當的位置</a:t>
            </a:r>
            <a:endParaRPr lang="en-US" altLang="zh-HK" sz="13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orbel"/>
              <a:ea typeface="微軟正黑體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329306" y="5231101"/>
            <a:ext cx="1239780" cy="3424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5.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調整句式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37</a:t>
            </a:fld>
            <a:endParaRPr lang="zh-HK" altLang="en-US" dirty="0"/>
          </a:p>
        </p:txBody>
      </p:sp>
      <p:sp>
        <p:nvSpPr>
          <p:cNvPr id="30" name="手繪多邊形 29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9349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2" grpId="0" animBg="1"/>
      <p:bldP spid="24" grpId="0" animBg="1"/>
      <p:bldP spid="2" grpId="0"/>
      <p:bldP spid="2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Box 10">
            <a:extLst>
              <a:ext uri="{FF2B5EF4-FFF2-40B4-BE49-F238E27FC236}">
                <a16:creationId xmlns:a16="http://schemas.microsoft.com/office/drawing/2014/main" id="{D62B4A08-2CD2-46E8-BD0F-AC17EF25EA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0402" y="1649297"/>
            <a:ext cx="562520" cy="307777"/>
          </a:xfrm>
          <a:prstGeom prst="rect">
            <a:avLst/>
          </a:prstGeom>
          <a:solidFill>
            <a:srgbClr val="C76CA3"/>
          </a:solidFill>
          <a:ln w="19050" algn="ctr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9pPr>
          </a:lstStyle>
          <a:p>
            <a:pPr>
              <a:spcBef>
                <a:spcPct val="50000"/>
              </a:spcBef>
              <a:buClrTx/>
              <a:buSzTx/>
              <a:buNone/>
            </a:pPr>
            <a:r>
              <a:rPr lang="zh-TW" altLang="en-US" sz="1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捲起</a:t>
            </a:r>
          </a:p>
        </p:txBody>
      </p:sp>
      <p:sp>
        <p:nvSpPr>
          <p:cNvPr id="39" name="Text Box 10">
            <a:extLst>
              <a:ext uri="{FF2B5EF4-FFF2-40B4-BE49-F238E27FC236}">
                <a16:creationId xmlns:a16="http://schemas.microsoft.com/office/drawing/2014/main" id="{D62B4A08-2CD2-46E8-BD0F-AC17EF25EA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9060" y="2076850"/>
            <a:ext cx="1627269" cy="307777"/>
          </a:xfrm>
          <a:prstGeom prst="rect">
            <a:avLst/>
          </a:prstGeom>
          <a:solidFill>
            <a:srgbClr val="C76CA3"/>
          </a:solidFill>
          <a:ln w="19050" algn="ctr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9pPr>
          </a:lstStyle>
          <a:p>
            <a:pPr>
              <a:spcBef>
                <a:spcPct val="50000"/>
              </a:spcBef>
              <a:buClrTx/>
              <a:buSzTx/>
              <a:buNone/>
            </a:pPr>
            <a:r>
              <a:rPr lang="zh-TW" altLang="en-US" sz="1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把肥牛卷放入焗爐</a:t>
            </a:r>
          </a:p>
        </p:txBody>
      </p:sp>
      <p:sp>
        <p:nvSpPr>
          <p:cNvPr id="40" name="Text Box 10">
            <a:extLst>
              <a:ext uri="{FF2B5EF4-FFF2-40B4-BE49-F238E27FC236}">
                <a16:creationId xmlns:a16="http://schemas.microsoft.com/office/drawing/2014/main" id="{D62B4A08-2CD2-46E8-BD0F-AC17EF25EA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4627" y="2503444"/>
            <a:ext cx="967869" cy="307777"/>
          </a:xfrm>
          <a:prstGeom prst="rect">
            <a:avLst/>
          </a:prstGeom>
          <a:solidFill>
            <a:srgbClr val="C76CA3"/>
          </a:solidFill>
          <a:ln w="19050" algn="ctr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9pPr>
          </a:lstStyle>
          <a:p>
            <a:pPr>
              <a:spcBef>
                <a:spcPct val="50000"/>
              </a:spcBef>
              <a:buClrTx/>
              <a:buSzTx/>
              <a:buNone/>
            </a:pPr>
            <a:r>
              <a:rPr lang="zh-TW" altLang="en-US" sz="1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烤五分鐘</a:t>
            </a:r>
          </a:p>
        </p:txBody>
      </p:sp>
      <p:sp>
        <p:nvSpPr>
          <p:cNvPr id="41" name="Text Box 10">
            <a:extLst>
              <a:ext uri="{FF2B5EF4-FFF2-40B4-BE49-F238E27FC236}">
                <a16:creationId xmlns:a16="http://schemas.microsoft.com/office/drawing/2014/main" id="{D62B4A08-2CD2-46E8-BD0F-AC17EF25EA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4627" y="2909274"/>
            <a:ext cx="967869" cy="307777"/>
          </a:xfrm>
          <a:prstGeom prst="rect">
            <a:avLst/>
          </a:prstGeom>
          <a:solidFill>
            <a:srgbClr val="C76CA3"/>
          </a:solidFill>
          <a:ln w="19050" algn="ctr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9pPr>
          </a:lstStyle>
          <a:p>
            <a:pPr>
              <a:spcBef>
                <a:spcPct val="50000"/>
              </a:spcBef>
              <a:buClrTx/>
              <a:buSzTx/>
              <a:buNone/>
            </a:pPr>
            <a:r>
              <a:rPr lang="zh-TW" altLang="en-US" sz="1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淋上醬油</a:t>
            </a:r>
          </a:p>
        </p:txBody>
      </p:sp>
      <p:sp>
        <p:nvSpPr>
          <p:cNvPr id="42" name="Text Box 10">
            <a:extLst>
              <a:ext uri="{FF2B5EF4-FFF2-40B4-BE49-F238E27FC236}">
                <a16:creationId xmlns:a16="http://schemas.microsoft.com/office/drawing/2014/main" id="{D62B4A08-2CD2-46E8-BD0F-AC17EF25EA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1357" y="3335184"/>
            <a:ext cx="551565" cy="307777"/>
          </a:xfrm>
          <a:prstGeom prst="rect">
            <a:avLst/>
          </a:prstGeom>
          <a:solidFill>
            <a:srgbClr val="C76CA3"/>
          </a:solidFill>
          <a:ln w="19050" algn="ctr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9pPr>
          </a:lstStyle>
          <a:p>
            <a:pPr>
              <a:spcBef>
                <a:spcPct val="50000"/>
              </a:spcBef>
              <a:buClrTx/>
              <a:buSzTx/>
              <a:buNone/>
            </a:pPr>
            <a:r>
              <a:rPr lang="zh-TW" altLang="en-US" sz="1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反轉</a:t>
            </a:r>
          </a:p>
        </p:txBody>
      </p:sp>
      <p:sp>
        <p:nvSpPr>
          <p:cNvPr id="43" name="Text Box 10">
            <a:extLst>
              <a:ext uri="{FF2B5EF4-FFF2-40B4-BE49-F238E27FC236}">
                <a16:creationId xmlns:a16="http://schemas.microsoft.com/office/drawing/2014/main" id="{D62B4A08-2CD2-46E8-BD0F-AC17EF25EA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7802" y="3770529"/>
            <a:ext cx="1095928" cy="307777"/>
          </a:xfrm>
          <a:prstGeom prst="rect">
            <a:avLst/>
          </a:prstGeom>
          <a:solidFill>
            <a:srgbClr val="C76CA3"/>
          </a:solidFill>
          <a:ln w="19050" algn="ctr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9pPr>
          </a:lstStyle>
          <a:p>
            <a:pPr>
              <a:spcBef>
                <a:spcPct val="50000"/>
              </a:spcBef>
              <a:buClrTx/>
              <a:buSzTx/>
              <a:buNone/>
            </a:pPr>
            <a:r>
              <a:rPr lang="zh-TW" altLang="en-US" sz="1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再烤兩</a:t>
            </a:r>
            <a:r>
              <a:rPr lang="zh-TW" altLang="en-US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分鐘</a:t>
            </a:r>
            <a:endParaRPr lang="zh-TW" altLang="en-US" sz="1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Text Box 10">
            <a:extLst>
              <a:ext uri="{FF2B5EF4-FFF2-40B4-BE49-F238E27FC236}">
                <a16:creationId xmlns:a16="http://schemas.microsoft.com/office/drawing/2014/main" id="{D62B4A08-2CD2-46E8-BD0F-AC17EF25EA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9060" y="1239215"/>
            <a:ext cx="2564111" cy="307777"/>
          </a:xfrm>
          <a:prstGeom prst="rect">
            <a:avLst/>
          </a:prstGeom>
          <a:solidFill>
            <a:srgbClr val="C76CA3"/>
          </a:solidFill>
          <a:ln w="19050" algn="ctr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Constantia" pitchFamily="18" charset="0"/>
                <a:ea typeface="新細明體" charset="-12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sz="1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在肥牛片上放上金菇及洋葱絲</a:t>
            </a:r>
            <a:endParaRPr lang="en-US" altLang="zh-TW" sz="1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46" name="直線單箭頭接點 45"/>
          <p:cNvCxnSpPr/>
          <p:nvPr/>
        </p:nvCxnSpPr>
        <p:spPr>
          <a:xfrm>
            <a:off x="4816866" y="1361730"/>
            <a:ext cx="0" cy="240879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內容版面配置區 8"/>
          <p:cNvSpPr txBox="1">
            <a:spLocks/>
          </p:cNvSpPr>
          <p:nvPr/>
        </p:nvSpPr>
        <p:spPr bwMode="auto">
          <a:xfrm>
            <a:off x="5139060" y="717777"/>
            <a:ext cx="2442840" cy="378042"/>
          </a:xfrm>
          <a:prstGeom prst="rect">
            <a:avLst/>
          </a:prstGeom>
          <a:solidFill>
            <a:schemeClr val="bg1"/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FE8637"/>
              </a:buClr>
              <a:buNone/>
              <a:defRPr/>
            </a:pPr>
            <a:r>
              <a:rPr lang="zh-TW" altLang="en-US" sz="1600" b="1" dirty="0">
                <a:solidFill>
                  <a:srgbClr val="EC7D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金菇肥牛卷的製作方法：</a:t>
            </a:r>
            <a:endParaRPr lang="zh-HK" altLang="en-US" sz="1600" b="1" dirty="0">
              <a:solidFill>
                <a:srgbClr val="EC7D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228450" y="369080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/>
            <a:r>
              <a:rPr lang="zh-HK" altLang="en-US" sz="1200" b="1" dirty="0" smtClean="0">
                <a:ea typeface="微軟正黑體"/>
              </a:rPr>
              <a:t>（</a:t>
            </a:r>
            <a:r>
              <a:rPr lang="zh-TW" altLang="en-US" sz="1200" b="1" dirty="0" smtClean="0">
                <a:ea typeface="微軟正黑體"/>
              </a:rPr>
              <a:t>事物</a:t>
            </a:r>
            <a:r>
              <a:rPr lang="zh-HK" altLang="en-US" sz="1200" b="1" dirty="0" smtClean="0">
                <a:ea typeface="微軟正黑體"/>
              </a:rPr>
              <a:t>）</a:t>
            </a:r>
            <a:endParaRPr lang="en-US" altLang="zh-HK" sz="1200" b="1" dirty="0">
              <a:ea typeface="微軟正黑體"/>
            </a:endParaRPr>
          </a:p>
        </p:txBody>
      </p:sp>
      <p:pic>
        <p:nvPicPr>
          <p:cNvPr id="51" name="圖片 5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900" y="2172470"/>
            <a:ext cx="3380231" cy="1764223"/>
          </a:xfrm>
          <a:prstGeom prst="rect">
            <a:avLst/>
          </a:prstGeom>
        </p:spPr>
      </p:pic>
      <p:sp>
        <p:nvSpPr>
          <p:cNvPr id="65" name="矩形 64"/>
          <p:cNvSpPr/>
          <p:nvPr/>
        </p:nvSpPr>
        <p:spPr>
          <a:xfrm>
            <a:off x="4609117" y="99239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dirty="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先</a:t>
            </a:r>
            <a:endParaRPr lang="zh-HK" altLang="en-US" dirty="0">
              <a:solidFill>
                <a:srgbClr val="FF0000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608857" y="3779294"/>
            <a:ext cx="415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dirty="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後</a:t>
            </a:r>
            <a:endParaRPr lang="zh-HK" altLang="en-US" dirty="0">
              <a:solidFill>
                <a:srgbClr val="FF0000"/>
              </a:solidFill>
            </a:endParaRPr>
          </a:p>
        </p:txBody>
      </p:sp>
      <p:sp>
        <p:nvSpPr>
          <p:cNvPr id="69" name="圓角矩形圖說文字 12"/>
          <p:cNvSpPr/>
          <p:nvPr/>
        </p:nvSpPr>
        <p:spPr>
          <a:xfrm>
            <a:off x="3134824" y="1510026"/>
            <a:ext cx="1266285" cy="909932"/>
          </a:xfrm>
          <a:custGeom>
            <a:avLst/>
            <a:gdLst>
              <a:gd name="connsiteX0" fmla="*/ 0 w 2124585"/>
              <a:gd name="connsiteY0" fmla="*/ 110718 h 664292"/>
              <a:gd name="connsiteX1" fmla="*/ 110718 w 2124585"/>
              <a:gd name="connsiteY1" fmla="*/ 0 h 664292"/>
              <a:gd name="connsiteX2" fmla="*/ 354098 w 2124585"/>
              <a:gd name="connsiteY2" fmla="*/ 0 h 664292"/>
              <a:gd name="connsiteX3" fmla="*/ 354098 w 2124585"/>
              <a:gd name="connsiteY3" fmla="*/ 0 h 664292"/>
              <a:gd name="connsiteX4" fmla="*/ 885244 w 2124585"/>
              <a:gd name="connsiteY4" fmla="*/ 0 h 664292"/>
              <a:gd name="connsiteX5" fmla="*/ 2013867 w 2124585"/>
              <a:gd name="connsiteY5" fmla="*/ 0 h 664292"/>
              <a:gd name="connsiteX6" fmla="*/ 2124585 w 2124585"/>
              <a:gd name="connsiteY6" fmla="*/ 110718 h 664292"/>
              <a:gd name="connsiteX7" fmla="*/ 2124585 w 2124585"/>
              <a:gd name="connsiteY7" fmla="*/ 387504 h 664292"/>
              <a:gd name="connsiteX8" fmla="*/ 2124585 w 2124585"/>
              <a:gd name="connsiteY8" fmla="*/ 387504 h 664292"/>
              <a:gd name="connsiteX9" fmla="*/ 2124585 w 2124585"/>
              <a:gd name="connsiteY9" fmla="*/ 553577 h 664292"/>
              <a:gd name="connsiteX10" fmla="*/ 2124585 w 2124585"/>
              <a:gd name="connsiteY10" fmla="*/ 553574 h 664292"/>
              <a:gd name="connsiteX11" fmla="*/ 2013867 w 2124585"/>
              <a:gd name="connsiteY11" fmla="*/ 664292 h 664292"/>
              <a:gd name="connsiteX12" fmla="*/ 885244 w 2124585"/>
              <a:gd name="connsiteY12" fmla="*/ 664292 h 664292"/>
              <a:gd name="connsiteX13" fmla="*/ 89870 w 2124585"/>
              <a:gd name="connsiteY13" fmla="*/ 1147392 h 664292"/>
              <a:gd name="connsiteX14" fmla="*/ 354098 w 2124585"/>
              <a:gd name="connsiteY14" fmla="*/ 664292 h 664292"/>
              <a:gd name="connsiteX15" fmla="*/ 110718 w 2124585"/>
              <a:gd name="connsiteY15" fmla="*/ 664292 h 664292"/>
              <a:gd name="connsiteX16" fmla="*/ 0 w 2124585"/>
              <a:gd name="connsiteY16" fmla="*/ 553574 h 664292"/>
              <a:gd name="connsiteX17" fmla="*/ 0 w 2124585"/>
              <a:gd name="connsiteY17" fmla="*/ 553577 h 664292"/>
              <a:gd name="connsiteX18" fmla="*/ 0 w 2124585"/>
              <a:gd name="connsiteY18" fmla="*/ 387504 h 664292"/>
              <a:gd name="connsiteX19" fmla="*/ 0 w 2124585"/>
              <a:gd name="connsiteY19" fmla="*/ 387504 h 664292"/>
              <a:gd name="connsiteX20" fmla="*/ 0 w 2124585"/>
              <a:gd name="connsiteY20" fmla="*/ 110718 h 664292"/>
              <a:gd name="connsiteX0" fmla="*/ 0 w 2124585"/>
              <a:gd name="connsiteY0" fmla="*/ 110718 h 1147392"/>
              <a:gd name="connsiteX1" fmla="*/ 110718 w 2124585"/>
              <a:gd name="connsiteY1" fmla="*/ 0 h 1147392"/>
              <a:gd name="connsiteX2" fmla="*/ 354098 w 2124585"/>
              <a:gd name="connsiteY2" fmla="*/ 0 h 1147392"/>
              <a:gd name="connsiteX3" fmla="*/ 354098 w 2124585"/>
              <a:gd name="connsiteY3" fmla="*/ 0 h 1147392"/>
              <a:gd name="connsiteX4" fmla="*/ 885244 w 2124585"/>
              <a:gd name="connsiteY4" fmla="*/ 0 h 1147392"/>
              <a:gd name="connsiteX5" fmla="*/ 2013867 w 2124585"/>
              <a:gd name="connsiteY5" fmla="*/ 0 h 1147392"/>
              <a:gd name="connsiteX6" fmla="*/ 2124585 w 2124585"/>
              <a:gd name="connsiteY6" fmla="*/ 110718 h 1147392"/>
              <a:gd name="connsiteX7" fmla="*/ 2124585 w 2124585"/>
              <a:gd name="connsiteY7" fmla="*/ 387504 h 1147392"/>
              <a:gd name="connsiteX8" fmla="*/ 2124585 w 2124585"/>
              <a:gd name="connsiteY8" fmla="*/ 387504 h 1147392"/>
              <a:gd name="connsiteX9" fmla="*/ 2124585 w 2124585"/>
              <a:gd name="connsiteY9" fmla="*/ 553577 h 1147392"/>
              <a:gd name="connsiteX10" fmla="*/ 2124585 w 2124585"/>
              <a:gd name="connsiteY10" fmla="*/ 553574 h 1147392"/>
              <a:gd name="connsiteX11" fmla="*/ 2013867 w 2124585"/>
              <a:gd name="connsiteY11" fmla="*/ 664292 h 1147392"/>
              <a:gd name="connsiteX12" fmla="*/ 692739 w 2124585"/>
              <a:gd name="connsiteY12" fmla="*/ 664292 h 1147392"/>
              <a:gd name="connsiteX13" fmla="*/ 89870 w 2124585"/>
              <a:gd name="connsiteY13" fmla="*/ 1147392 h 1147392"/>
              <a:gd name="connsiteX14" fmla="*/ 354098 w 2124585"/>
              <a:gd name="connsiteY14" fmla="*/ 664292 h 1147392"/>
              <a:gd name="connsiteX15" fmla="*/ 110718 w 2124585"/>
              <a:gd name="connsiteY15" fmla="*/ 664292 h 1147392"/>
              <a:gd name="connsiteX16" fmla="*/ 0 w 2124585"/>
              <a:gd name="connsiteY16" fmla="*/ 553574 h 1147392"/>
              <a:gd name="connsiteX17" fmla="*/ 0 w 2124585"/>
              <a:gd name="connsiteY17" fmla="*/ 553577 h 1147392"/>
              <a:gd name="connsiteX18" fmla="*/ 0 w 2124585"/>
              <a:gd name="connsiteY18" fmla="*/ 387504 h 1147392"/>
              <a:gd name="connsiteX19" fmla="*/ 0 w 2124585"/>
              <a:gd name="connsiteY19" fmla="*/ 387504 h 1147392"/>
              <a:gd name="connsiteX20" fmla="*/ 0 w 2124585"/>
              <a:gd name="connsiteY20" fmla="*/ 110718 h 114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24585" h="1147392">
                <a:moveTo>
                  <a:pt x="0" y="110718"/>
                </a:moveTo>
                <a:cubicBezTo>
                  <a:pt x="0" y="49570"/>
                  <a:pt x="49570" y="0"/>
                  <a:pt x="110718" y="0"/>
                </a:cubicBezTo>
                <a:lnTo>
                  <a:pt x="354098" y="0"/>
                </a:lnTo>
                <a:lnTo>
                  <a:pt x="354098" y="0"/>
                </a:lnTo>
                <a:lnTo>
                  <a:pt x="885244" y="0"/>
                </a:lnTo>
                <a:lnTo>
                  <a:pt x="2013867" y="0"/>
                </a:lnTo>
                <a:cubicBezTo>
                  <a:pt x="2075015" y="0"/>
                  <a:pt x="2124585" y="49570"/>
                  <a:pt x="2124585" y="110718"/>
                </a:cubicBezTo>
                <a:lnTo>
                  <a:pt x="2124585" y="387504"/>
                </a:lnTo>
                <a:lnTo>
                  <a:pt x="2124585" y="387504"/>
                </a:lnTo>
                <a:lnTo>
                  <a:pt x="2124585" y="553577"/>
                </a:lnTo>
                <a:lnTo>
                  <a:pt x="2124585" y="553574"/>
                </a:lnTo>
                <a:cubicBezTo>
                  <a:pt x="2124585" y="614722"/>
                  <a:pt x="2075015" y="664292"/>
                  <a:pt x="2013867" y="664292"/>
                </a:cubicBezTo>
                <a:lnTo>
                  <a:pt x="692739" y="664292"/>
                </a:lnTo>
                <a:lnTo>
                  <a:pt x="89870" y="1147392"/>
                </a:lnTo>
                <a:lnTo>
                  <a:pt x="354098" y="664292"/>
                </a:lnTo>
                <a:lnTo>
                  <a:pt x="110718" y="664292"/>
                </a:lnTo>
                <a:cubicBezTo>
                  <a:pt x="49570" y="664292"/>
                  <a:pt x="0" y="614722"/>
                  <a:pt x="0" y="553574"/>
                </a:cubicBezTo>
                <a:lnTo>
                  <a:pt x="0" y="553577"/>
                </a:lnTo>
                <a:lnTo>
                  <a:pt x="0" y="387504"/>
                </a:lnTo>
                <a:lnTo>
                  <a:pt x="0" y="387504"/>
                </a:lnTo>
                <a:lnTo>
                  <a:pt x="0" y="110718"/>
                </a:lnTo>
                <a:close/>
              </a:path>
            </a:pathLst>
          </a:custGeom>
          <a:solidFill>
            <a:srgbClr val="FF5050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70" name="矩形 69"/>
          <p:cNvSpPr/>
          <p:nvPr/>
        </p:nvSpPr>
        <p:spPr>
          <a:xfrm>
            <a:off x="3302343" y="1652004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有</a:t>
            </a:r>
            <a:r>
              <a:rPr lang="zh-HK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先後</a:t>
            </a:r>
            <a:r>
              <a:rPr lang="zh-TW" altLang="en-US" sz="1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次序</a:t>
            </a:r>
            <a:endParaRPr lang="zh-HK" altLang="en-US" sz="1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28" name="群組 27"/>
          <p:cNvGrpSpPr/>
          <p:nvPr/>
        </p:nvGrpSpPr>
        <p:grpSpPr>
          <a:xfrm>
            <a:off x="0" y="254001"/>
            <a:ext cx="560135" cy="5835576"/>
            <a:chOff x="0" y="254001"/>
            <a:chExt cx="560135" cy="5835576"/>
          </a:xfrm>
        </p:grpSpPr>
        <p:sp>
          <p:nvSpPr>
            <p:cNvPr id="29" name="圓角化單一角落矩形 2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5050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0004" y="1008321"/>
              <a:ext cx="480131" cy="204596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44" name="直線接點 4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手繪多邊形 44"/>
          <p:cNvSpPr/>
          <p:nvPr/>
        </p:nvSpPr>
        <p:spPr>
          <a:xfrm flipV="1">
            <a:off x="7198912" y="4664946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47" name="弧形 46"/>
          <p:cNvSpPr/>
          <p:nvPr/>
        </p:nvSpPr>
        <p:spPr>
          <a:xfrm rot="10620496">
            <a:off x="7837220" y="4565354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0" name="群組 49"/>
          <p:cNvGrpSpPr/>
          <p:nvPr/>
        </p:nvGrpSpPr>
        <p:grpSpPr>
          <a:xfrm>
            <a:off x="8298289" y="4602269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52" name="手繪多邊形 51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6" name="手繪多邊形 55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BE5694"/>
                </a:gs>
                <a:gs pos="22000">
                  <a:srgbClr val="CE8CCB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7" name="橢圓 56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552579"/>
                </a:gs>
                <a:gs pos="22000">
                  <a:srgbClr val="7030A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8" name="橢圓 57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552579"/>
                </a:gs>
                <a:gs pos="22000">
                  <a:srgbClr val="7030A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59" name="摺角紙張 58"/>
          <p:cNvSpPr/>
          <p:nvPr/>
        </p:nvSpPr>
        <p:spPr>
          <a:xfrm>
            <a:off x="5179054" y="4602269"/>
            <a:ext cx="2431234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0" name="手繪多邊形 59"/>
          <p:cNvSpPr/>
          <p:nvPr/>
        </p:nvSpPr>
        <p:spPr>
          <a:xfrm rot="15799771">
            <a:off x="7659119" y="4403588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61" name="矩形 60"/>
          <p:cNvSpPr/>
          <p:nvPr/>
        </p:nvSpPr>
        <p:spPr>
          <a:xfrm>
            <a:off x="5360417" y="5253335"/>
            <a:ext cx="208802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首先</a:t>
            </a:r>
            <a:r>
              <a:rPr lang="zh-TW" altLang="en-US" sz="15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5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15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15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跟住 </a:t>
            </a:r>
            <a:r>
              <a:rPr lang="en-US" altLang="zh-TW" sz="15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 </a:t>
            </a:r>
            <a:r>
              <a:rPr lang="zh-TW" altLang="en-US" sz="15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再 </a:t>
            </a:r>
            <a:r>
              <a:rPr lang="en-US" altLang="zh-TW" sz="15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 </a:t>
            </a:r>
            <a:r>
              <a:rPr lang="zh-TW" altLang="en-US" sz="15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最後</a:t>
            </a:r>
            <a:endParaRPr lang="zh-HK" altLang="en-US" sz="15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6" name="AutoShape 25"/>
          <p:cNvSpPr txBox="1">
            <a:spLocks noChangeArrowheads="1"/>
          </p:cNvSpPr>
          <p:nvPr/>
        </p:nvSpPr>
        <p:spPr bwMode="auto">
          <a:xfrm>
            <a:off x="5760220" y="4766654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grpSp>
        <p:nvGrpSpPr>
          <p:cNvPr id="2" name="群組 1"/>
          <p:cNvGrpSpPr/>
          <p:nvPr/>
        </p:nvGrpSpPr>
        <p:grpSpPr>
          <a:xfrm>
            <a:off x="806686" y="3913112"/>
            <a:ext cx="3955791" cy="2459753"/>
            <a:chOff x="806686" y="3913112"/>
            <a:chExt cx="3955791" cy="2459753"/>
          </a:xfrm>
        </p:grpSpPr>
        <p:pic>
          <p:nvPicPr>
            <p:cNvPr id="53" name="圖片 5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6686" y="3913112"/>
              <a:ext cx="1302222" cy="2459753"/>
            </a:xfrm>
            <a:prstGeom prst="rect">
              <a:avLst/>
            </a:prstGeom>
          </p:spPr>
        </p:pic>
        <p:grpSp>
          <p:nvGrpSpPr>
            <p:cNvPr id="54" name="群組 53"/>
            <p:cNvGrpSpPr/>
            <p:nvPr/>
          </p:nvGrpSpPr>
          <p:grpSpPr>
            <a:xfrm>
              <a:off x="1954104" y="4542876"/>
              <a:ext cx="2808373" cy="1488783"/>
              <a:chOff x="2036100" y="4523250"/>
              <a:chExt cx="2808373" cy="1488783"/>
            </a:xfrm>
          </p:grpSpPr>
          <p:grpSp>
            <p:nvGrpSpPr>
              <p:cNvPr id="55" name="群組 54"/>
              <p:cNvGrpSpPr/>
              <p:nvPr/>
            </p:nvGrpSpPr>
            <p:grpSpPr>
              <a:xfrm>
                <a:off x="2036100" y="4525148"/>
                <a:ext cx="2808373" cy="1486885"/>
                <a:chOff x="1368798" y="5453279"/>
                <a:chExt cx="4147164" cy="1486885"/>
              </a:xfrm>
            </p:grpSpPr>
            <p:sp>
              <p:nvSpPr>
                <p:cNvPr id="64" name="矩形 63"/>
                <p:cNvSpPr/>
                <p:nvPr/>
              </p:nvSpPr>
              <p:spPr>
                <a:xfrm>
                  <a:off x="1368798" y="5453279"/>
                  <a:ext cx="4147164" cy="1486885"/>
                </a:xfrm>
                <a:prstGeom prst="rect">
                  <a:avLst/>
                </a:prstGeom>
                <a:solidFill>
                  <a:srgbClr val="FFCCD1"/>
                </a:solidFill>
                <a:ln w="12700" cap="rnd">
                  <a:noFill/>
                </a:ln>
                <a:effectLst>
                  <a:outerShdw blurRad="139700" dist="50800" dir="5400000" sx="91000" sy="91000" algn="ctr" rotWithShape="0">
                    <a:srgbClr val="000000">
                      <a:alpha val="32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矩形 66"/>
                <p:cNvSpPr/>
                <p:nvPr/>
              </p:nvSpPr>
              <p:spPr>
                <a:xfrm>
                  <a:off x="1448844" y="5522129"/>
                  <a:ext cx="3988056" cy="1341263"/>
                </a:xfrm>
                <a:prstGeom prst="rect">
                  <a:avLst/>
                </a:prstGeom>
                <a:solidFill>
                  <a:srgbClr val="EE8E7E"/>
                </a:solidFill>
                <a:ln>
                  <a:solidFill>
                    <a:srgbClr val="E16D61"/>
                  </a:solidFill>
                </a:ln>
                <a:effectLst>
                  <a:outerShdw blurRad="50800" dist="50800" dir="18000000" sx="88000" sy="88000" algn="ctr" rotWithShape="0">
                    <a:srgbClr val="000000">
                      <a:alpha val="8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62" name="等腰三角形 61"/>
              <p:cNvSpPr/>
              <p:nvPr/>
            </p:nvSpPr>
            <p:spPr>
              <a:xfrm rot="10800000">
                <a:off x="2122078" y="4620701"/>
                <a:ext cx="2548781" cy="1293233"/>
              </a:xfrm>
              <a:prstGeom prst="triangle">
                <a:avLst>
                  <a:gd name="adj" fmla="val 100000"/>
                </a:avLst>
              </a:prstGeom>
              <a:gradFill>
                <a:gsLst>
                  <a:gs pos="98000">
                    <a:schemeClr val="accent4">
                      <a:lumMod val="20000"/>
                      <a:lumOff val="80000"/>
                      <a:alpha val="31000"/>
                    </a:schemeClr>
                  </a:gs>
                  <a:gs pos="22000">
                    <a:schemeClr val="accent4">
                      <a:lumMod val="20000"/>
                      <a:lumOff val="80000"/>
                      <a:alpha val="1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3" name="半框架 62"/>
              <p:cNvSpPr/>
              <p:nvPr/>
            </p:nvSpPr>
            <p:spPr>
              <a:xfrm>
                <a:off x="2036100" y="4523250"/>
                <a:ext cx="2808373" cy="1454309"/>
              </a:xfrm>
              <a:prstGeom prst="halfFrame">
                <a:avLst>
                  <a:gd name="adj1" fmla="val 2998"/>
                  <a:gd name="adj2" fmla="val 1795"/>
                </a:avLst>
              </a:prstGeom>
              <a:solidFill>
                <a:schemeClr val="accent4">
                  <a:lumMod val="40000"/>
                  <a:lumOff val="60000"/>
                  <a:alpha val="5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pic>
          <p:nvPicPr>
            <p:cNvPr id="71" name="圖片 7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0007" y="4420530"/>
              <a:ext cx="313486" cy="237407"/>
            </a:xfrm>
            <a:prstGeom prst="rect">
              <a:avLst/>
            </a:prstGeom>
          </p:spPr>
        </p:pic>
        <p:sp>
          <p:nvSpPr>
            <p:cNvPr id="72" name="矩形 71"/>
            <p:cNvSpPr/>
            <p:nvPr/>
          </p:nvSpPr>
          <p:spPr>
            <a:xfrm>
              <a:off x="2258629" y="4700992"/>
              <a:ext cx="2090282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1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. 構思想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表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達的</a:t>
              </a:r>
              <a:r>
                <a:rPr lang="zh-TW" altLang="en-US" sz="1300" b="1" spc="300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事情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2253798" y="5081404"/>
              <a:ext cx="2356336" cy="35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2.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找出事情之間的關係</a:t>
              </a:r>
              <a:endPara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2267826" y="5457324"/>
              <a:ext cx="2129574" cy="342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400">
                <a:lnSpc>
                  <a:spcPct val="130000"/>
                </a:lnSpc>
                <a:defRPr/>
              </a:pPr>
              <a:r>
                <a:rPr lang="en-US" altLang="zh-TW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3.</a:t>
              </a:r>
              <a:r>
                <a:rPr lang="zh-TW" altLang="en-US" sz="1300" b="1" spc="3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Corbel"/>
                  <a:ea typeface="微軟正黑體"/>
                </a:rPr>
                <a:t> 選用合適的關聯詞</a:t>
              </a:r>
            </a:p>
          </p:txBody>
        </p:sp>
      </p:grp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38</a:t>
            </a:fld>
            <a:endParaRPr lang="zh-HK" altLang="en-US" dirty="0"/>
          </a:p>
        </p:txBody>
      </p:sp>
      <p:sp>
        <p:nvSpPr>
          <p:cNvPr id="75" name="手繪多邊形 7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7862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18" grpId="0" animBg="1"/>
      <p:bldP spid="48" grpId="0" animBg="1"/>
      <p:bldP spid="49" grpId="0"/>
      <p:bldP spid="65" grpId="0"/>
      <p:bldP spid="68" grpId="0"/>
      <p:bldP spid="69" grpId="0" animBg="1"/>
      <p:bldP spid="70" grpId="0"/>
      <p:bldP spid="45" grpId="0" animBg="1"/>
      <p:bldP spid="47" grpId="0" animBg="1"/>
      <p:bldP spid="59" grpId="0" animBg="1"/>
      <p:bldP spid="59" grpId="1" animBg="1"/>
      <p:bldP spid="60" grpId="0" animBg="1"/>
      <p:bldP spid="60" grpId="1" animBg="1"/>
      <p:bldP spid="61" grpId="0"/>
      <p:bldP spid="61" grpId="1"/>
      <p:bldP spid="66" grpId="0" animBg="1"/>
      <p:bldP spid="66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圖片 9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844" y="4284423"/>
            <a:ext cx="2498458" cy="1371020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016" y="1133953"/>
            <a:ext cx="1207634" cy="534147"/>
          </a:xfrm>
          <a:prstGeom prst="rect">
            <a:avLst/>
          </a:prstGeom>
        </p:spPr>
      </p:pic>
      <p:pic>
        <p:nvPicPr>
          <p:cNvPr id="85" name="圖片 8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9907" y="1152917"/>
            <a:ext cx="3415527" cy="448568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4631643" y="1927089"/>
            <a:ext cx="2749185" cy="307777"/>
          </a:xfrm>
          <a:prstGeom prst="rect">
            <a:avLst/>
          </a:prstGeom>
          <a:solidFill>
            <a:srgbClr val="FFDDDD"/>
          </a:solidFill>
          <a:ln>
            <a:solidFill>
              <a:srgbClr val="FFCC9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在</a:t>
            </a:r>
            <a:r>
              <a:rPr lang="zh-TW" altLang="en-US" sz="1400" b="1" dirty="0">
                <a:solidFill>
                  <a:srgbClr val="7030A0"/>
                </a:solidFill>
                <a:latin typeface="Corbel"/>
                <a:ea typeface="微軟正黑體"/>
              </a:rPr>
              <a:t>肥牛片上放上金菇及洋葱</a:t>
            </a:r>
            <a:r>
              <a:rPr lang="zh-TW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絲</a:t>
            </a:r>
            <a:r>
              <a:rPr lang="zh-HK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， </a:t>
            </a:r>
            <a:endParaRPr lang="en-US" altLang="zh-HK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45016" y="1926233"/>
            <a:ext cx="2548812" cy="400110"/>
          </a:xfrm>
          <a:prstGeom prst="rect">
            <a:avLst/>
          </a:prstGeom>
          <a:solidFill>
            <a:srgbClr val="F2F2F2"/>
          </a:solidFill>
          <a:ln>
            <a:solidFill>
              <a:srgbClr val="FFCC99"/>
            </a:solidFill>
          </a:ln>
        </p:spPr>
        <p:txBody>
          <a:bodyPr wrap="square">
            <a:spAutoFit/>
          </a:bodyPr>
          <a:lstStyle/>
          <a:p>
            <a:pPr algn="ctr"/>
            <a:endParaRPr lang="zh-HK" altLang="en-US" sz="2000" b="1" dirty="0" smtClean="0">
              <a:solidFill>
                <a:srgbClr val="44546A"/>
              </a:solidFill>
              <a:latin typeface="Corbel"/>
              <a:ea typeface="微軟正黑體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706099" y="2553818"/>
            <a:ext cx="917327" cy="307777"/>
          </a:xfrm>
          <a:prstGeom prst="rect">
            <a:avLst/>
          </a:prstGeom>
          <a:solidFill>
            <a:srgbClr val="FF5050"/>
          </a:solidFill>
          <a:ln>
            <a:solidFill>
              <a:srgbClr val="FFCC9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然後</a:t>
            </a:r>
            <a:r>
              <a:rPr lang="zh-HK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，</a:t>
            </a:r>
            <a:endParaRPr lang="en-US" altLang="zh-HK" sz="1400" b="1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706099" y="3177206"/>
            <a:ext cx="917327" cy="307777"/>
          </a:xfrm>
          <a:prstGeom prst="rect">
            <a:avLst/>
          </a:prstGeom>
          <a:solidFill>
            <a:srgbClr val="FF5050"/>
          </a:solidFill>
          <a:ln>
            <a:solidFill>
              <a:srgbClr val="FFCC9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再</a:t>
            </a:r>
            <a:r>
              <a:rPr lang="zh-HK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，</a:t>
            </a:r>
            <a:endParaRPr lang="en-US" altLang="zh-HK" sz="1400" b="1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714316" y="3802105"/>
            <a:ext cx="917327" cy="307777"/>
          </a:xfrm>
          <a:prstGeom prst="rect">
            <a:avLst/>
          </a:prstGeom>
          <a:solidFill>
            <a:srgbClr val="FF5050"/>
          </a:solidFill>
          <a:ln>
            <a:solidFill>
              <a:srgbClr val="FFCC9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400" b="1" dirty="0">
                <a:solidFill>
                  <a:schemeClr val="bg1"/>
                </a:solidFill>
                <a:latin typeface="Corbel"/>
                <a:ea typeface="微軟正黑體"/>
              </a:rPr>
              <a:t>最後</a:t>
            </a:r>
            <a:r>
              <a:rPr lang="zh-HK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，</a:t>
            </a:r>
            <a:endParaRPr lang="en-US" altLang="zh-HK" sz="1400" b="1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631643" y="2553819"/>
            <a:ext cx="1834785" cy="307777"/>
          </a:xfrm>
          <a:prstGeom prst="rect">
            <a:avLst/>
          </a:prstGeom>
          <a:solidFill>
            <a:srgbClr val="FFDDDD"/>
          </a:solidFill>
          <a:ln>
            <a:solidFill>
              <a:srgbClr val="FFCC9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把</a:t>
            </a:r>
            <a:r>
              <a:rPr lang="zh-TW" altLang="en-US" sz="1400" b="1" dirty="0">
                <a:solidFill>
                  <a:srgbClr val="7030A0"/>
                </a:solidFill>
                <a:latin typeface="Corbel"/>
                <a:ea typeface="微軟正黑體"/>
              </a:rPr>
              <a:t>肥牛卷放入焗</a:t>
            </a:r>
            <a:r>
              <a:rPr lang="zh-TW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爐</a:t>
            </a:r>
            <a:r>
              <a:rPr lang="zh-HK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，</a:t>
            </a:r>
            <a:endParaRPr lang="zh-HK" altLang="en-US" sz="1400" b="1" dirty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7380828" y="1926733"/>
            <a:ext cx="859134" cy="307777"/>
          </a:xfrm>
          <a:prstGeom prst="rect">
            <a:avLst/>
          </a:prstGeom>
          <a:solidFill>
            <a:srgbClr val="FFBDBD"/>
          </a:solidFill>
          <a:ln>
            <a:solidFill>
              <a:srgbClr val="FFCC9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HK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捲起</a:t>
            </a:r>
            <a:r>
              <a:rPr lang="zh-TW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。</a:t>
            </a:r>
            <a:r>
              <a:rPr lang="zh-HK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 </a:t>
            </a:r>
            <a:endParaRPr lang="en-US" altLang="zh-HK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465120" y="2553818"/>
            <a:ext cx="1180629" cy="307777"/>
          </a:xfrm>
          <a:prstGeom prst="rect">
            <a:avLst/>
          </a:prstGeom>
          <a:solidFill>
            <a:srgbClr val="FFBDBD"/>
          </a:solidFill>
          <a:ln>
            <a:solidFill>
              <a:srgbClr val="FFCC9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烤</a:t>
            </a:r>
            <a:r>
              <a:rPr lang="zh-TW" altLang="en-US" sz="1400" b="1" dirty="0">
                <a:solidFill>
                  <a:srgbClr val="7030A0"/>
                </a:solidFill>
                <a:latin typeface="Corbel"/>
                <a:ea typeface="微軟正黑體"/>
              </a:rPr>
              <a:t>五分鐘</a:t>
            </a:r>
            <a:r>
              <a:rPr lang="zh-TW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。</a:t>
            </a:r>
            <a:r>
              <a:rPr lang="zh-HK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 </a:t>
            </a:r>
            <a:endParaRPr lang="en-US" altLang="zh-HK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631644" y="3178306"/>
            <a:ext cx="1151496" cy="307777"/>
          </a:xfrm>
          <a:prstGeom prst="rect">
            <a:avLst/>
          </a:prstGeom>
          <a:solidFill>
            <a:srgbClr val="FFDDDD"/>
          </a:solidFill>
          <a:ln>
            <a:solidFill>
              <a:srgbClr val="FFCC9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淋</a:t>
            </a:r>
            <a:r>
              <a:rPr lang="zh-TW" altLang="en-US" sz="1400" b="1" dirty="0">
                <a:solidFill>
                  <a:srgbClr val="7030A0"/>
                </a:solidFill>
                <a:latin typeface="Corbel"/>
                <a:ea typeface="微軟正黑體"/>
              </a:rPr>
              <a:t>上</a:t>
            </a:r>
            <a:r>
              <a:rPr lang="zh-TW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醬油</a:t>
            </a:r>
            <a:r>
              <a:rPr lang="zh-HK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， </a:t>
            </a:r>
            <a:endParaRPr lang="en-US" altLang="zh-HK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706099" y="1926233"/>
            <a:ext cx="917327" cy="307777"/>
          </a:xfrm>
          <a:prstGeom prst="rect">
            <a:avLst/>
          </a:prstGeom>
          <a:solidFill>
            <a:srgbClr val="FF5050"/>
          </a:solidFill>
          <a:ln>
            <a:solidFill>
              <a:srgbClr val="FFCC9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HK" altLang="en-US" sz="1400" b="1" dirty="0" smtClean="0">
                <a:solidFill>
                  <a:schemeClr val="bg1"/>
                </a:solidFill>
                <a:latin typeface="Corbel"/>
                <a:ea typeface="微軟正黑體"/>
              </a:rPr>
              <a:t>首先，</a:t>
            </a:r>
            <a:endParaRPr lang="en-US" altLang="zh-HK" sz="1400" b="1" dirty="0">
              <a:solidFill>
                <a:schemeClr val="bg1"/>
              </a:solidFill>
              <a:latin typeface="Corbel"/>
              <a:ea typeface="微軟正黑體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783140" y="3177206"/>
            <a:ext cx="865310" cy="307777"/>
          </a:xfrm>
          <a:prstGeom prst="rect">
            <a:avLst/>
          </a:prstGeom>
          <a:solidFill>
            <a:srgbClr val="FFBDBD"/>
          </a:solidFill>
          <a:ln>
            <a:solidFill>
              <a:srgbClr val="FFCC9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反轉。</a:t>
            </a:r>
            <a:r>
              <a:rPr lang="zh-HK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 </a:t>
            </a:r>
            <a:endParaRPr lang="en-US" altLang="zh-HK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4639861" y="3804526"/>
            <a:ext cx="1151496" cy="307777"/>
          </a:xfrm>
          <a:prstGeom prst="rect">
            <a:avLst/>
          </a:prstGeom>
          <a:solidFill>
            <a:srgbClr val="FFDDDD"/>
          </a:solidFill>
          <a:ln>
            <a:solidFill>
              <a:srgbClr val="FFCC9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烤</a:t>
            </a:r>
            <a:r>
              <a:rPr lang="zh-TW" altLang="en-US" sz="1400" b="1" dirty="0">
                <a:solidFill>
                  <a:srgbClr val="7030A0"/>
                </a:solidFill>
                <a:latin typeface="Corbel"/>
                <a:ea typeface="微軟正黑體"/>
              </a:rPr>
              <a:t>兩分鐘</a:t>
            </a:r>
            <a:r>
              <a:rPr lang="zh-TW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。</a:t>
            </a:r>
            <a:r>
              <a:rPr lang="zh-HK" altLang="en-US" sz="1400" b="1" dirty="0" smtClean="0">
                <a:solidFill>
                  <a:srgbClr val="7030A0"/>
                </a:solidFill>
                <a:latin typeface="Corbel"/>
                <a:ea typeface="微軟正黑體"/>
              </a:rPr>
              <a:t> </a:t>
            </a:r>
            <a:endParaRPr lang="en-US" altLang="zh-HK" sz="1400" b="1" dirty="0" smtClean="0">
              <a:solidFill>
                <a:srgbClr val="7030A0"/>
              </a:solidFill>
              <a:latin typeface="Corbel"/>
              <a:ea typeface="微軟正黑體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2133" y="1960932"/>
            <a:ext cx="24416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600" b="1" dirty="0">
                <a:solidFill>
                  <a:srgbClr val="44546A"/>
                </a:solidFill>
                <a:latin typeface="Corbel"/>
                <a:ea typeface="微軟正黑體"/>
              </a:rPr>
              <a:t>金菇肥牛卷的製作方法</a:t>
            </a:r>
            <a:r>
              <a:rPr lang="zh-HK" altLang="en-US" sz="1600" b="1" dirty="0">
                <a:solidFill>
                  <a:srgbClr val="44546A"/>
                </a:solidFill>
                <a:latin typeface="Corbel"/>
                <a:ea typeface="微軟正黑體"/>
              </a:rPr>
              <a:t>：</a:t>
            </a:r>
          </a:p>
        </p:txBody>
      </p:sp>
      <p:sp>
        <p:nvSpPr>
          <p:cNvPr id="86" name="橢圓 85"/>
          <p:cNvSpPr/>
          <p:nvPr/>
        </p:nvSpPr>
        <p:spPr>
          <a:xfrm>
            <a:off x="4683133" y="1644714"/>
            <a:ext cx="262038" cy="262038"/>
          </a:xfrm>
          <a:prstGeom prst="ellipse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smtClean="0">
                <a:solidFill>
                  <a:schemeClr val="bg1"/>
                </a:solidFill>
                <a:latin typeface="Arial" panose="020B0604020202020204" pitchFamily="34" charset="0"/>
                <a:ea typeface="FangSong" panose="02010609060101010101" pitchFamily="49" charset="-122"/>
                <a:cs typeface="Arial" panose="020B0604020202020204" pitchFamily="34" charset="0"/>
              </a:rPr>
              <a:t>1</a:t>
            </a:r>
            <a:endParaRPr lang="en-US" altLang="zh-TW" sz="1100" b="1" dirty="0" smtClean="0">
              <a:solidFill>
                <a:schemeClr val="bg1"/>
              </a:solidFill>
              <a:latin typeface="Arial" panose="020B0604020202020204" pitchFamily="34" charset="0"/>
              <a:ea typeface="FangSong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8" name="橢圓 87"/>
          <p:cNvSpPr/>
          <p:nvPr/>
        </p:nvSpPr>
        <p:spPr>
          <a:xfrm>
            <a:off x="7383711" y="1645585"/>
            <a:ext cx="262038" cy="262038"/>
          </a:xfrm>
          <a:prstGeom prst="ellipse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smtClean="0">
                <a:solidFill>
                  <a:schemeClr val="bg1"/>
                </a:solidFill>
                <a:latin typeface="Arial" panose="020B0604020202020204" pitchFamily="34" charset="0"/>
                <a:ea typeface="FangSong" panose="02010609060101010101" pitchFamily="49" charset="-122"/>
                <a:cs typeface="Arial" panose="020B0604020202020204" pitchFamily="34" charset="0"/>
              </a:rPr>
              <a:t>2</a:t>
            </a:r>
            <a:endParaRPr lang="en-US" altLang="zh-TW" sz="1100" b="1" dirty="0" smtClean="0">
              <a:solidFill>
                <a:schemeClr val="bg1"/>
              </a:solidFill>
              <a:latin typeface="Arial" panose="020B0604020202020204" pitchFamily="34" charset="0"/>
              <a:ea typeface="FangSong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9" name="橢圓 88"/>
          <p:cNvSpPr/>
          <p:nvPr/>
        </p:nvSpPr>
        <p:spPr>
          <a:xfrm>
            <a:off x="4683133" y="2261652"/>
            <a:ext cx="262038" cy="262038"/>
          </a:xfrm>
          <a:prstGeom prst="ellipse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b="1" dirty="0" smtClean="0">
                <a:solidFill>
                  <a:schemeClr val="bg1"/>
                </a:solidFill>
                <a:latin typeface="Arial" panose="020B0604020202020204" pitchFamily="34" charset="0"/>
                <a:ea typeface="FangSong" panose="02010609060101010101" pitchFamily="49" charset="-122"/>
                <a:cs typeface="Arial" panose="020B0604020202020204" pitchFamily="34" charset="0"/>
              </a:rPr>
              <a:t>3</a:t>
            </a:r>
          </a:p>
        </p:txBody>
      </p:sp>
      <p:sp>
        <p:nvSpPr>
          <p:cNvPr id="90" name="橢圓 89"/>
          <p:cNvSpPr/>
          <p:nvPr/>
        </p:nvSpPr>
        <p:spPr>
          <a:xfrm>
            <a:off x="6521458" y="2261652"/>
            <a:ext cx="262038" cy="262038"/>
          </a:xfrm>
          <a:prstGeom prst="ellipse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b="1" dirty="0" smtClean="0">
                <a:solidFill>
                  <a:schemeClr val="bg1"/>
                </a:solidFill>
                <a:latin typeface="Arial" panose="020B0604020202020204" pitchFamily="34" charset="0"/>
                <a:ea typeface="FangSong" panose="02010609060101010101" pitchFamily="49" charset="-122"/>
                <a:cs typeface="Arial" panose="020B0604020202020204" pitchFamily="34" charset="0"/>
              </a:rPr>
              <a:t>4</a:t>
            </a:r>
          </a:p>
        </p:txBody>
      </p:sp>
      <p:sp>
        <p:nvSpPr>
          <p:cNvPr id="91" name="橢圓 90"/>
          <p:cNvSpPr/>
          <p:nvPr/>
        </p:nvSpPr>
        <p:spPr>
          <a:xfrm>
            <a:off x="4683133" y="2888382"/>
            <a:ext cx="262038" cy="262038"/>
          </a:xfrm>
          <a:prstGeom prst="ellipse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b="1" dirty="0" smtClean="0">
                <a:solidFill>
                  <a:schemeClr val="bg1"/>
                </a:solidFill>
                <a:latin typeface="Arial" panose="020B0604020202020204" pitchFamily="34" charset="0"/>
                <a:ea typeface="FangSong" panose="02010609060101010101" pitchFamily="49" charset="-122"/>
                <a:cs typeface="Arial" panose="020B0604020202020204" pitchFamily="34" charset="0"/>
              </a:rPr>
              <a:t>5</a:t>
            </a:r>
          </a:p>
        </p:txBody>
      </p:sp>
      <p:sp>
        <p:nvSpPr>
          <p:cNvPr id="92" name="橢圓 91"/>
          <p:cNvSpPr/>
          <p:nvPr/>
        </p:nvSpPr>
        <p:spPr>
          <a:xfrm>
            <a:off x="5786825" y="2885357"/>
            <a:ext cx="262038" cy="262038"/>
          </a:xfrm>
          <a:prstGeom prst="ellipse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b="1" dirty="0" smtClean="0">
                <a:solidFill>
                  <a:schemeClr val="bg1"/>
                </a:solidFill>
                <a:latin typeface="Arial" panose="020B0604020202020204" pitchFamily="34" charset="0"/>
                <a:ea typeface="FangSong" panose="02010609060101010101" pitchFamily="49" charset="-122"/>
                <a:cs typeface="Arial" panose="020B0604020202020204" pitchFamily="34" charset="0"/>
              </a:rPr>
              <a:t>6</a:t>
            </a:r>
          </a:p>
        </p:txBody>
      </p:sp>
      <p:sp>
        <p:nvSpPr>
          <p:cNvPr id="93" name="橢圓 92"/>
          <p:cNvSpPr/>
          <p:nvPr/>
        </p:nvSpPr>
        <p:spPr>
          <a:xfrm>
            <a:off x="4683133" y="3514902"/>
            <a:ext cx="262038" cy="262038"/>
          </a:xfrm>
          <a:prstGeom prst="ellipse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b="1" dirty="0" smtClean="0">
                <a:solidFill>
                  <a:schemeClr val="bg1"/>
                </a:solidFill>
                <a:latin typeface="Arial" panose="020B0604020202020204" pitchFamily="34" charset="0"/>
                <a:ea typeface="FangSong" panose="02010609060101010101" pitchFamily="49" charset="-122"/>
                <a:cs typeface="Arial" panose="020B0604020202020204" pitchFamily="34" charset="0"/>
              </a:rPr>
              <a:t>7</a:t>
            </a:r>
          </a:p>
        </p:txBody>
      </p:sp>
      <p:grpSp>
        <p:nvGrpSpPr>
          <p:cNvPr id="29" name="群組 28"/>
          <p:cNvGrpSpPr/>
          <p:nvPr/>
        </p:nvGrpSpPr>
        <p:grpSpPr>
          <a:xfrm>
            <a:off x="0" y="254001"/>
            <a:ext cx="560135" cy="5835576"/>
            <a:chOff x="0" y="254001"/>
            <a:chExt cx="560135" cy="5835576"/>
          </a:xfrm>
        </p:grpSpPr>
        <p:sp>
          <p:nvSpPr>
            <p:cNvPr id="30" name="圓角化單一角落矩形 2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5050"/>
                  </a:solidFill>
                  <a:ea typeface="微軟正黑體"/>
                </a:rPr>
                <a:t>結構</a:t>
              </a:r>
              <a:endParaRPr kumimoji="1" lang="zh-TW" altLang="en-US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0004" y="1008321"/>
              <a:ext cx="480131" cy="204596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構思及組織複句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34" name="直線接點 3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圖片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79" y="3632480"/>
            <a:ext cx="1464881" cy="2704091"/>
          </a:xfrm>
          <a:prstGeom prst="rect">
            <a:avLst/>
          </a:prstGeom>
        </p:spPr>
      </p:pic>
      <p:grpSp>
        <p:nvGrpSpPr>
          <p:cNvPr id="36" name="群組 35"/>
          <p:cNvGrpSpPr/>
          <p:nvPr/>
        </p:nvGrpSpPr>
        <p:grpSpPr>
          <a:xfrm>
            <a:off x="2083934" y="4643219"/>
            <a:ext cx="3682136" cy="1163294"/>
            <a:chOff x="2036100" y="4523250"/>
            <a:chExt cx="2808373" cy="1488783"/>
          </a:xfrm>
        </p:grpSpPr>
        <p:grpSp>
          <p:nvGrpSpPr>
            <p:cNvPr id="37" name="群組 36"/>
            <p:cNvGrpSpPr/>
            <p:nvPr/>
          </p:nvGrpSpPr>
          <p:grpSpPr>
            <a:xfrm>
              <a:off x="2036100" y="4525148"/>
              <a:ext cx="2808373" cy="1486885"/>
              <a:chOff x="1368798" y="5453279"/>
              <a:chExt cx="4147164" cy="1486885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368798" y="5453279"/>
                <a:ext cx="4147164" cy="1486885"/>
              </a:xfrm>
              <a:prstGeom prst="rect">
                <a:avLst/>
              </a:prstGeom>
              <a:solidFill>
                <a:srgbClr val="FFCCD1"/>
              </a:solidFill>
              <a:ln w="12700" cap="rnd">
                <a:noFill/>
              </a:ln>
              <a:effectLst>
                <a:outerShdw blurRad="139700" dist="50800" dir="5400000" sx="91000" sy="91000" algn="ctr" rotWithShape="0">
                  <a:srgbClr val="000000">
                    <a:alpha val="3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1448844" y="5522129"/>
                <a:ext cx="3988056" cy="1341263"/>
              </a:xfrm>
              <a:prstGeom prst="rect">
                <a:avLst/>
              </a:prstGeom>
              <a:solidFill>
                <a:srgbClr val="EE8E7E"/>
              </a:solidFill>
              <a:ln>
                <a:solidFill>
                  <a:srgbClr val="E16D61"/>
                </a:solidFill>
              </a:ln>
              <a:effectLst>
                <a:outerShdw blurRad="50800" dist="50800" dir="18000000" sx="88000" sy="88000" algn="ctr" rotWithShape="0">
                  <a:srgbClr val="000000">
                    <a:alpha val="8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38" name="等腰三角形 37"/>
            <p:cNvSpPr/>
            <p:nvPr/>
          </p:nvSpPr>
          <p:spPr>
            <a:xfrm rot="10800000">
              <a:off x="2107532" y="4620700"/>
              <a:ext cx="2558123" cy="1293233"/>
            </a:xfrm>
            <a:prstGeom prst="triangle">
              <a:avLst>
                <a:gd name="adj" fmla="val 100000"/>
              </a:avLst>
            </a:prstGeom>
            <a:gradFill>
              <a:gsLst>
                <a:gs pos="98000">
                  <a:schemeClr val="accent4">
                    <a:lumMod val="20000"/>
                    <a:lumOff val="80000"/>
                    <a:alpha val="31000"/>
                  </a:schemeClr>
                </a:gs>
                <a:gs pos="22000">
                  <a:schemeClr val="accent4">
                    <a:lumMod val="20000"/>
                    <a:lumOff val="80000"/>
                    <a:alpha val="1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半框架 38"/>
            <p:cNvSpPr/>
            <p:nvPr/>
          </p:nvSpPr>
          <p:spPr>
            <a:xfrm>
              <a:off x="2036100" y="4523250"/>
              <a:ext cx="2808373" cy="1454309"/>
            </a:xfrm>
            <a:prstGeom prst="halfFrame">
              <a:avLst>
                <a:gd name="adj1" fmla="val 2998"/>
                <a:gd name="adj2" fmla="val 3674"/>
              </a:avLst>
            </a:prstGeom>
            <a:solidFill>
              <a:schemeClr val="accent4">
                <a:lumMod val="40000"/>
                <a:lumOff val="60000"/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48" name="圖片 4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837" y="4520872"/>
            <a:ext cx="313486" cy="237407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2329837" y="4824701"/>
            <a:ext cx="3300904" cy="3424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4.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把句子及關聯詞</a:t>
            </a:r>
            <a:r>
              <a:rPr lang="zh-HK" altLang="en-US" sz="1300" b="1" spc="3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放在適當的位置</a:t>
            </a:r>
            <a:endParaRPr lang="en-US" altLang="zh-HK" sz="13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orbel"/>
              <a:ea typeface="微軟正黑體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329306" y="5231101"/>
            <a:ext cx="1239780" cy="3424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30000"/>
              </a:lnSpc>
              <a:defRPr/>
            </a:pPr>
            <a:r>
              <a:rPr lang="en-US" altLang="zh-TW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5.</a:t>
            </a:r>
            <a:r>
              <a:rPr lang="zh-TW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 </a:t>
            </a:r>
            <a:r>
              <a:rPr lang="zh-HK" altLang="en-US" sz="13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orbel"/>
                <a:ea typeface="微軟正黑體"/>
              </a:rPr>
              <a:t>調整句式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39</a:t>
            </a:fld>
            <a:endParaRPr lang="zh-HK" altLang="en-US" dirty="0"/>
          </a:p>
        </p:txBody>
      </p:sp>
      <p:sp>
        <p:nvSpPr>
          <p:cNvPr id="42" name="手繪多邊形 41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3032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68" dur="1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57" grpId="0" animBg="1"/>
      <p:bldP spid="61" grpId="0" animBg="1"/>
      <p:bldP spid="66" grpId="0" animBg="1"/>
      <p:bldP spid="67" grpId="0" animBg="1"/>
      <p:bldP spid="71" grpId="0" animBg="1"/>
      <p:bldP spid="73" grpId="0" animBg="1"/>
      <p:bldP spid="75" grpId="0" animBg="1"/>
      <p:bldP spid="44" grpId="0" animBg="1"/>
      <p:bldP spid="79" grpId="0" animBg="1"/>
      <p:bldP spid="82" grpId="0" animBg="1"/>
      <p:bldP spid="6" grpId="0"/>
      <p:bldP spid="86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圓角矩形 17"/>
          <p:cNvSpPr/>
          <p:nvPr/>
        </p:nvSpPr>
        <p:spPr>
          <a:xfrm>
            <a:off x="707808" y="255484"/>
            <a:ext cx="6056786" cy="917949"/>
          </a:xfrm>
          <a:prstGeom prst="roundRect">
            <a:avLst/>
          </a:prstGeom>
          <a:solidFill>
            <a:srgbClr val="FEF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1C3AB415-C184-4EB0-AF28-5570B9476CA4}"/>
              </a:ext>
            </a:extLst>
          </p:cNvPr>
          <p:cNvSpPr txBox="1">
            <a:spLocks/>
          </p:cNvSpPr>
          <p:nvPr/>
        </p:nvSpPr>
        <p:spPr>
          <a:xfrm>
            <a:off x="498418" y="991312"/>
            <a:ext cx="7467600" cy="352480"/>
          </a:xfrm>
          <a:prstGeom prst="rect">
            <a:avLst/>
          </a:prstGeom>
        </p:spPr>
        <p:txBody>
          <a:bodyPr vert="horz" anchor="b">
            <a:normAutofit fontScale="92500" lnSpcReduction="100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endParaRPr lang="zh-TW" altLang="en-US" sz="2000" spc="300" dirty="0">
              <a:solidFill>
                <a:srgbClr val="0070C0"/>
              </a:solidFill>
              <a:effectLst/>
              <a:latin typeface="SimHei" panose="02010609060101010101" pitchFamily="49" charset="-122"/>
              <a:ea typeface="SimHei" panose="02010609060101010101" pitchFamily="49" charset="-122"/>
              <a:cs typeface="+mn-cs"/>
            </a:endParaRPr>
          </a:p>
        </p:txBody>
      </p:sp>
      <p:sp>
        <p:nvSpPr>
          <p:cNvPr id="42" name="內容版面配置區 5">
            <a:extLst>
              <a:ext uri="{FF2B5EF4-FFF2-40B4-BE49-F238E27FC236}">
                <a16:creationId xmlns:a16="http://schemas.microsoft.com/office/drawing/2014/main" id="{DCAFD9E5-8B02-4FD0-9E8C-A6E4FBA8E326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41521" y="2119738"/>
            <a:ext cx="3671688" cy="4158422"/>
          </a:xfrm>
        </p:spPr>
        <p:txBody>
          <a:bodyPr>
            <a:noAutofit/>
          </a:bodyPr>
          <a:lstStyle/>
          <a:p>
            <a:pPr marL="0" indent="0" algn="just" hangingPunct="0">
              <a:lnSpc>
                <a:spcPct val="150000"/>
              </a:lnSpc>
              <a:buNone/>
            </a:pP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據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研究，對書本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的理解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大致要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經歷四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個階段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：</a:t>
            </a:r>
            <a:r>
              <a:rPr lang="en-US" altLang="zh-TW" sz="1400" b="1" spc="120" dirty="0" smtClean="0">
                <a:latin typeface="Garamond" panose="02020404030301010803" pitchFamily="18" charset="0"/>
                <a:ea typeface="思源宋體 TW SemiBold" panose="02020600000000000000" pitchFamily="18" charset="-120"/>
              </a:rPr>
              <a:t>1</a:t>
            </a:r>
            <a:r>
              <a:rPr lang="en-US" altLang="zh-TW" sz="14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.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字面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的理解水準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即懂得一個字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一句句子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或一個觀點的表面的、直接的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意義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能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簡單地複述書本上所講的東西。</a:t>
            </a:r>
            <a:r>
              <a:rPr lang="zh-HK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 </a:t>
            </a:r>
            <a:r>
              <a:rPr lang="en-US" altLang="zh-TW" sz="1400" b="1" spc="120" dirty="0">
                <a:latin typeface="Garamond" panose="02020404030301010803" pitchFamily="18" charset="0"/>
                <a:ea typeface="思源宋體 TW SemiBold" panose="02020600000000000000" pitchFamily="18" charset="-120"/>
              </a:rPr>
              <a:t>2</a:t>
            </a:r>
            <a:r>
              <a:rPr lang="en-US" altLang="zh-TW" sz="14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.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解釋的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水準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不僅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能照搬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課文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還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能從字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裏行間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找出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知識之間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關係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進行論證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和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補充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 </a:t>
            </a:r>
            <a:r>
              <a:rPr lang="en-US" altLang="zh-TW" sz="1400" b="1" spc="120" dirty="0">
                <a:latin typeface="Garamond" panose="02020404030301010803" pitchFamily="18" charset="0"/>
                <a:ea typeface="思源宋體 TW SemiBold" panose="02020600000000000000" pitchFamily="18" charset="-120"/>
              </a:rPr>
              <a:t>3</a:t>
            </a:r>
            <a:r>
              <a:rPr lang="en-US" altLang="zh-TW" sz="14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.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批判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性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閱讀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能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對書籍的性質、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價值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、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精確性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、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真實性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等方面作出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判斷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表現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出高一級水準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的理解。</a:t>
            </a:r>
            <a:r>
              <a:rPr lang="en-US" altLang="zh-TW" sz="1400" b="1" spc="120" dirty="0">
                <a:latin typeface="Garamond" panose="02020404030301010803" pitchFamily="18" charset="0"/>
                <a:ea typeface="思源宋體 TW SemiBold" panose="02020600000000000000" pitchFamily="18" charset="-120"/>
              </a:rPr>
              <a:t>4</a:t>
            </a:r>
            <a:r>
              <a:rPr lang="en-US" altLang="zh-TW" sz="14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.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創造性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閱讀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能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擺脫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課文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發表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超越書籍內容的新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思想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以至探索某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問題的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答案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這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是最高水準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的理解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精讀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應該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爭取跨入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第三或</a:t>
            </a:r>
            <a:r>
              <a:rPr lang="zh-TW" altLang="en-US" sz="1300" b="1" spc="120" dirty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第四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級理解階梯。</a:t>
            </a:r>
            <a:endParaRPr lang="en-US" altLang="zh-TW" sz="1300" b="1" spc="120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2" name="標題 1">
            <a:extLst>
              <a:ext uri="{FF2B5EF4-FFF2-40B4-BE49-F238E27FC236}">
                <a16:creationId xmlns:a16="http://schemas.microsoft.com/office/drawing/2014/main" id="{6E964C2D-BF34-4C16-8151-DE67972435BB}"/>
              </a:ext>
            </a:extLst>
          </p:cNvPr>
          <p:cNvSpPr txBox="1">
            <a:spLocks/>
          </p:cNvSpPr>
          <p:nvPr/>
        </p:nvSpPr>
        <p:spPr>
          <a:xfrm>
            <a:off x="902333" y="225279"/>
            <a:ext cx="1965030" cy="9794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HK" altLang="en-US" sz="30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承接關係</a:t>
            </a:r>
          </a:p>
        </p:txBody>
      </p:sp>
      <p:sp>
        <p:nvSpPr>
          <p:cNvPr id="5" name="矩形 4"/>
          <p:cNvSpPr/>
          <p:nvPr/>
        </p:nvSpPr>
        <p:spPr>
          <a:xfrm>
            <a:off x="2867363" y="313632"/>
            <a:ext cx="3897231" cy="775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3" lvl="1" indent="-228600" defTabSz="914400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TW" altLang="en-US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要清楚地</a:t>
            </a:r>
            <a:r>
              <a:rPr lang="zh-HK" altLang="en-US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説明步驟</a:t>
            </a:r>
            <a:r>
              <a:rPr lang="zh-TW" altLang="en-US" spc="300" dirty="0" smtClean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時</a:t>
            </a:r>
            <a:r>
              <a:rPr lang="zh-TW" altLang="en-US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pc="300" dirty="0" smtClean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可以</a:t>
            </a:r>
            <a:r>
              <a:rPr lang="zh-TW" altLang="en-US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用</a:t>
            </a:r>
            <a:r>
              <a:rPr lang="zh-HK" altLang="en-US" spc="300" dirty="0">
                <a:solidFill>
                  <a:srgbClr val="C76C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承接</a:t>
            </a:r>
            <a:r>
              <a:rPr lang="zh-TW" altLang="en-US" spc="300" dirty="0">
                <a:solidFill>
                  <a:srgbClr val="C76C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關係</a:t>
            </a:r>
            <a:r>
              <a:rPr lang="zh-TW" altLang="en-US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來表達</a:t>
            </a:r>
          </a:p>
        </p:txBody>
      </p:sp>
      <p:sp>
        <p:nvSpPr>
          <p:cNvPr id="30" name="五邊形 29"/>
          <p:cNvSpPr/>
          <p:nvPr/>
        </p:nvSpPr>
        <p:spPr>
          <a:xfrm>
            <a:off x="-14242" y="1400774"/>
            <a:ext cx="3142003" cy="539750"/>
          </a:xfrm>
          <a:prstGeom prst="homePlate">
            <a:avLst/>
          </a:prstGeom>
          <a:solidFill>
            <a:srgbClr val="FF7C80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31" name="標題 1"/>
          <p:cNvSpPr>
            <a:spLocks noGrp="1"/>
          </p:cNvSpPr>
          <p:nvPr>
            <p:ph type="title"/>
          </p:nvPr>
        </p:nvSpPr>
        <p:spPr>
          <a:xfrm>
            <a:off x="464296" y="1434146"/>
            <a:ext cx="2893747" cy="483273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rPr>
              <a:t>《</a:t>
            </a:r>
            <a:r>
              <a:rPr lang="zh-HK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rPr>
              <a:t>讀書的步驟</a:t>
            </a:r>
            <a:r>
              <a:rPr lang="en-US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rPr>
              <a:t>》</a:t>
            </a: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rPr>
              <a:t>張之</a:t>
            </a:r>
            <a:endParaRPr lang="en-US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 Unicode MS" pitchFamily="34" charset="-120"/>
            </a:endParaRPr>
          </a:p>
        </p:txBody>
      </p:sp>
      <p:sp>
        <p:nvSpPr>
          <p:cNvPr id="12" name="圓角化對角線角落矩形 11"/>
          <p:cNvSpPr/>
          <p:nvPr/>
        </p:nvSpPr>
        <p:spPr>
          <a:xfrm>
            <a:off x="4823546" y="1608630"/>
            <a:ext cx="3559311" cy="601467"/>
          </a:xfrm>
          <a:prstGeom prst="round2DiagRect">
            <a:avLst/>
          </a:prstGeom>
          <a:solidFill>
            <a:srgbClr val="C76CA3"/>
          </a:solidFill>
          <a:ln>
            <a:solidFill>
              <a:srgbClr val="EC7D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3" name="橢圓 12"/>
          <p:cNvSpPr/>
          <p:nvPr/>
        </p:nvSpPr>
        <p:spPr>
          <a:xfrm>
            <a:off x="4572000" y="1485636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en-US" altLang="zh-TW" dirty="0" smtClean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81835" y="1662895"/>
            <a:ext cx="3185487" cy="451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2800"/>
              </a:lnSpc>
              <a:spcBef>
                <a:spcPts val="300"/>
              </a:spcBef>
            </a:pPr>
            <a:r>
              <a:rPr lang="zh-TW" altLang="en-US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文中</a:t>
            </a: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所指的「精讀」是甚麼？</a:t>
            </a:r>
            <a:endParaRPr lang="en-US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1" name="群組 10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5" name="圓角化單一角落矩形 1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4890" y="298905"/>
              <a:ext cx="461665" cy="140511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HK" altLang="en-US" b="1" spc="300" dirty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承接</a:t>
              </a:r>
              <a:r>
                <a:rPr lang="zh-TW" altLang="en-US" b="1" spc="300" dirty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關係</a:t>
              </a:r>
              <a:endParaRPr kumimoji="1" lang="zh-TW" altLang="en-US" b="1" spc="300" dirty="0">
                <a:solidFill>
                  <a:srgbClr val="3D8AAC"/>
                </a:solidFill>
                <a:ea typeface="微軟正黑體"/>
              </a:endParaRPr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4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153869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2" grpId="0" build="p"/>
      <p:bldP spid="22" grpId="0"/>
      <p:bldP spid="5" grpId="0"/>
      <p:bldP spid="30" grpId="0" animBg="1"/>
      <p:bldP spid="31" grpId="0"/>
      <p:bldP spid="12" grpId="0" animBg="1"/>
      <p:bldP spid="13" grpId="0" animBg="1"/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5D0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687401" y="2285234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FF5050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5445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FF5050"/>
                </a:solidFill>
                <a:ea typeface="微軟正黑體"/>
              </a:rPr>
              <a:t>介紹</a:t>
            </a:r>
            <a:endParaRPr kumimoji="1" lang="zh-TW" altLang="en-US" b="1" dirty="0">
              <a:solidFill>
                <a:srgbClr val="FF5050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58925" y="3491146"/>
            <a:ext cx="1647118" cy="322253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FF5050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FF5050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FF5050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858953" y="3497479"/>
            <a:ext cx="1271054" cy="306116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FF5050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FF5050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858851" y="3343408"/>
            <a:ext cx="1149890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029053" y="3497479"/>
            <a:ext cx="1097993" cy="253803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FF5050"/>
                </a:solidFill>
                <a:ea typeface="微軟正黑體"/>
              </a:rPr>
              <a:t>練習</a:t>
            </a:r>
            <a:endParaRPr lang="en-US" altLang="zh-TW" b="1" spc="-9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FF5050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653019" y="3338042"/>
            <a:ext cx="1602403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794167" y="2544106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5050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5050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圓角矩形 149"/>
          <p:cNvSpPr/>
          <p:nvPr/>
        </p:nvSpPr>
        <p:spPr>
          <a:xfrm>
            <a:off x="4672895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1" name="手繪多邊形 150"/>
          <p:cNvSpPr/>
          <p:nvPr/>
        </p:nvSpPr>
        <p:spPr>
          <a:xfrm>
            <a:off x="5109787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2" name="手繪多邊形 151"/>
          <p:cNvSpPr/>
          <p:nvPr/>
        </p:nvSpPr>
        <p:spPr>
          <a:xfrm>
            <a:off x="3882603" y="5576371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3" name="圓角矩形 152"/>
          <p:cNvSpPr/>
          <p:nvPr/>
        </p:nvSpPr>
        <p:spPr>
          <a:xfrm>
            <a:off x="3582115" y="6050414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4" name="手繪多邊形 153"/>
          <p:cNvSpPr/>
          <p:nvPr/>
        </p:nvSpPr>
        <p:spPr>
          <a:xfrm>
            <a:off x="1265110" y="5170127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5" name="圓角矩形 154"/>
          <p:cNvSpPr/>
          <p:nvPr/>
        </p:nvSpPr>
        <p:spPr>
          <a:xfrm>
            <a:off x="6130267" y="3465747"/>
            <a:ext cx="429267" cy="1169251"/>
          </a:xfrm>
          <a:prstGeom prst="roundRect">
            <a:avLst/>
          </a:prstGeom>
          <a:noFill/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FF5050"/>
              </a:solidFill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HK" altLang="en-US" sz="23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23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FF505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291" y="915780"/>
            <a:ext cx="651591" cy="611024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098" y="1879763"/>
            <a:ext cx="964335" cy="1302014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665" y="1364680"/>
            <a:ext cx="879038" cy="1878107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68" y="1846002"/>
            <a:ext cx="1210506" cy="1321468"/>
          </a:xfrm>
          <a:prstGeom prst="rect">
            <a:avLst/>
          </a:prstGeom>
        </p:spPr>
      </p:pic>
      <p:grpSp>
        <p:nvGrpSpPr>
          <p:cNvPr id="160" name="群組 159"/>
          <p:cNvGrpSpPr/>
          <p:nvPr/>
        </p:nvGrpSpPr>
        <p:grpSpPr>
          <a:xfrm>
            <a:off x="6424950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1" name="群組 160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64" name="群組 163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66" name="群組 165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68" name="圓角化同側角落矩形 167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1" name="圓角化同側角落矩形 170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5" name="群組 174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6" name="圓角化同側角落矩形 175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7" name="圓角化同側角落矩形 176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7" name="弧形 166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5" name="圓角化同側角落矩形 164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3" name="圓角矩形 162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8" name="圓角化同側角落矩形 177"/>
          <p:cNvSpPr/>
          <p:nvPr/>
        </p:nvSpPr>
        <p:spPr>
          <a:xfrm>
            <a:off x="6974262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9" name="群組 178"/>
          <p:cNvGrpSpPr/>
          <p:nvPr/>
        </p:nvGrpSpPr>
        <p:grpSpPr>
          <a:xfrm>
            <a:off x="7571863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0" name="圓角化同側角落矩形 179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1" name="圓角化同側角落矩形 180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2" name="弧形 181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3" name="手繪多邊形 182"/>
          <p:cNvSpPr/>
          <p:nvPr/>
        </p:nvSpPr>
        <p:spPr>
          <a:xfrm rot="5400000">
            <a:off x="7391812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4" name="圓角矩形 183"/>
          <p:cNvSpPr/>
          <p:nvPr/>
        </p:nvSpPr>
        <p:spPr>
          <a:xfrm>
            <a:off x="7010447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圓角矩形 184"/>
          <p:cNvSpPr/>
          <p:nvPr/>
        </p:nvSpPr>
        <p:spPr>
          <a:xfrm>
            <a:off x="7195636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6" name="圓角矩形 185"/>
          <p:cNvSpPr/>
          <p:nvPr/>
        </p:nvSpPr>
        <p:spPr>
          <a:xfrm>
            <a:off x="7072357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7" name="圓角矩形 186"/>
          <p:cNvSpPr/>
          <p:nvPr/>
        </p:nvSpPr>
        <p:spPr>
          <a:xfrm>
            <a:off x="7492428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8" name="手繪多邊形 187"/>
          <p:cNvSpPr/>
          <p:nvPr/>
        </p:nvSpPr>
        <p:spPr>
          <a:xfrm>
            <a:off x="6958741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9" name="群組 188"/>
          <p:cNvGrpSpPr/>
          <p:nvPr/>
        </p:nvGrpSpPr>
        <p:grpSpPr>
          <a:xfrm>
            <a:off x="7490564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90" name="手繪多邊形 189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1" name="弧形 190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2" name="弧形 191"/>
          <p:cNvSpPr/>
          <p:nvPr/>
        </p:nvSpPr>
        <p:spPr>
          <a:xfrm rot="16495338">
            <a:off x="7063576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3" name="弧形 192"/>
          <p:cNvSpPr/>
          <p:nvPr/>
        </p:nvSpPr>
        <p:spPr>
          <a:xfrm rot="13638684">
            <a:off x="7229783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4" name="弧形 193"/>
          <p:cNvSpPr/>
          <p:nvPr/>
        </p:nvSpPr>
        <p:spPr>
          <a:xfrm rot="6626464">
            <a:off x="7294782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5" name="弧形 194"/>
          <p:cNvSpPr/>
          <p:nvPr/>
        </p:nvSpPr>
        <p:spPr>
          <a:xfrm rot="20119542">
            <a:off x="7294783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6" name="群組 195"/>
          <p:cNvGrpSpPr/>
          <p:nvPr/>
        </p:nvGrpSpPr>
        <p:grpSpPr>
          <a:xfrm>
            <a:off x="7322029" y="4908812"/>
            <a:ext cx="181452" cy="184166"/>
            <a:chOff x="2759304" y="2122198"/>
            <a:chExt cx="181452" cy="184166"/>
          </a:xfrm>
        </p:grpSpPr>
        <p:sp>
          <p:nvSpPr>
            <p:cNvPr id="197" name="橢圓 196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8" name="弧形 197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弧形 198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0" name="弧形 199"/>
          <p:cNvSpPr/>
          <p:nvPr/>
        </p:nvSpPr>
        <p:spPr>
          <a:xfrm rot="20119542">
            <a:off x="7056912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01" name="群組 200"/>
          <p:cNvGrpSpPr/>
          <p:nvPr/>
        </p:nvGrpSpPr>
        <p:grpSpPr>
          <a:xfrm>
            <a:off x="7083442" y="4895278"/>
            <a:ext cx="181452" cy="184166"/>
            <a:chOff x="2759304" y="2122198"/>
            <a:chExt cx="181452" cy="184166"/>
          </a:xfrm>
        </p:grpSpPr>
        <p:sp>
          <p:nvSpPr>
            <p:cNvPr id="202" name="橢圓 201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3" name="弧形 202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4" name="弧形 203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5" name="弧形 204"/>
          <p:cNvSpPr/>
          <p:nvPr/>
        </p:nvSpPr>
        <p:spPr>
          <a:xfrm rot="5704529">
            <a:off x="7132639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07" name="圖片 20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248" y="230189"/>
            <a:ext cx="623133" cy="1634449"/>
          </a:xfrm>
          <a:prstGeom prst="rect">
            <a:avLst/>
          </a:prstGeom>
        </p:spPr>
      </p:pic>
      <p:sp>
        <p:nvSpPr>
          <p:cNvPr id="206" name="流程圖: 程序 205">
            <a:hlinkClick r:id="rId7" action="ppaction://hlinksldjump"/>
          </p:cNvPr>
          <p:cNvSpPr/>
          <p:nvPr/>
        </p:nvSpPr>
        <p:spPr>
          <a:xfrm>
            <a:off x="1829783" y="3842695"/>
            <a:ext cx="195192" cy="107511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8" name="流程圖: 程序 207">
            <a:hlinkClick r:id="rId8" action="ppaction://hlinksldjump"/>
          </p:cNvPr>
          <p:cNvSpPr/>
          <p:nvPr/>
        </p:nvSpPr>
        <p:spPr>
          <a:xfrm>
            <a:off x="2176706" y="3834217"/>
            <a:ext cx="260264" cy="6193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9" action="ppaction://hlinksldjump"/>
          </p:cNvPr>
          <p:cNvSpPr/>
          <p:nvPr/>
        </p:nvSpPr>
        <p:spPr>
          <a:xfrm>
            <a:off x="2591392" y="3834881"/>
            <a:ext cx="196085" cy="8400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10" action="ppaction://hlinksldjump"/>
          </p:cNvPr>
          <p:cNvSpPr/>
          <p:nvPr/>
        </p:nvSpPr>
        <p:spPr>
          <a:xfrm>
            <a:off x="2909379" y="3828311"/>
            <a:ext cx="201924" cy="84172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1" action="ppaction://hlinksldjump"/>
          </p:cNvPr>
          <p:cNvSpPr/>
          <p:nvPr/>
        </p:nvSpPr>
        <p:spPr>
          <a:xfrm>
            <a:off x="4014081" y="3837665"/>
            <a:ext cx="235824" cy="87188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流程圖: 程序 211">
            <a:hlinkClick r:id="rId12" action="ppaction://hlinksldjump"/>
          </p:cNvPr>
          <p:cNvSpPr/>
          <p:nvPr/>
        </p:nvSpPr>
        <p:spPr>
          <a:xfrm>
            <a:off x="4396505" y="3851163"/>
            <a:ext cx="226458" cy="83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3" name="流程圖: 程序 212">
            <a:hlinkClick r:id="rId13" action="ppaction://hlinksldjump"/>
          </p:cNvPr>
          <p:cNvSpPr/>
          <p:nvPr/>
        </p:nvSpPr>
        <p:spPr>
          <a:xfrm>
            <a:off x="4714984" y="3820216"/>
            <a:ext cx="247102" cy="150676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4" name="流程圖: 程序 213">
            <a:hlinkClick r:id="rId14" action="ppaction://hlinksldjump"/>
          </p:cNvPr>
          <p:cNvSpPr/>
          <p:nvPr/>
        </p:nvSpPr>
        <p:spPr>
          <a:xfrm>
            <a:off x="6211501" y="3957975"/>
            <a:ext cx="283115" cy="56160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5" name="流程圖: 程序 214">
            <a:hlinkClick r:id="rId15" action="ppaction://hlinksldjump"/>
          </p:cNvPr>
          <p:cNvSpPr/>
          <p:nvPr/>
        </p:nvSpPr>
        <p:spPr>
          <a:xfrm>
            <a:off x="6650909" y="3898532"/>
            <a:ext cx="259589" cy="202131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6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3388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-0.01077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5" grpId="0" animBg="1"/>
      <p:bldP spid="169" grpId="0"/>
      <p:bldP spid="178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92" grpId="0" animBg="1"/>
      <p:bldP spid="193" grpId="0" animBg="1"/>
      <p:bldP spid="194" grpId="0" animBg="1"/>
      <p:bldP spid="195" grpId="0" animBg="1"/>
      <p:bldP spid="200" grpId="0" animBg="1"/>
      <p:bldP spid="205" grpId="0" animBg="1"/>
      <p:bldP spid="206" grpId="0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五邊形 21"/>
          <p:cNvSpPr/>
          <p:nvPr/>
        </p:nvSpPr>
        <p:spPr>
          <a:xfrm rot="5400000">
            <a:off x="6208663" y="1549729"/>
            <a:ext cx="1034260" cy="3272667"/>
          </a:xfrm>
          <a:custGeom>
            <a:avLst/>
            <a:gdLst>
              <a:gd name="connsiteX0" fmla="*/ 0 w 2263199"/>
              <a:gd name="connsiteY0" fmla="*/ 0 h 2714746"/>
              <a:gd name="connsiteX1" fmla="*/ 1131600 w 2263199"/>
              <a:gd name="connsiteY1" fmla="*/ 0 h 2714746"/>
              <a:gd name="connsiteX2" fmla="*/ 2263199 w 2263199"/>
              <a:gd name="connsiteY2" fmla="*/ 1357373 h 2714746"/>
              <a:gd name="connsiteX3" fmla="*/ 1131600 w 2263199"/>
              <a:gd name="connsiteY3" fmla="*/ 2714746 h 2714746"/>
              <a:gd name="connsiteX4" fmla="*/ 0 w 2263199"/>
              <a:gd name="connsiteY4" fmla="*/ 2714746 h 2714746"/>
              <a:gd name="connsiteX5" fmla="*/ 0 w 2263199"/>
              <a:gd name="connsiteY5" fmla="*/ 0 h 2714746"/>
              <a:gd name="connsiteX0" fmla="*/ 0 w 1529777"/>
              <a:gd name="connsiteY0" fmla="*/ 0 h 2714746"/>
              <a:gd name="connsiteX1" fmla="*/ 1131600 w 1529777"/>
              <a:gd name="connsiteY1" fmla="*/ 0 h 2714746"/>
              <a:gd name="connsiteX2" fmla="*/ 1529777 w 1529777"/>
              <a:gd name="connsiteY2" fmla="*/ 1366898 h 2714746"/>
              <a:gd name="connsiteX3" fmla="*/ 1131600 w 1529777"/>
              <a:gd name="connsiteY3" fmla="*/ 2714746 h 2714746"/>
              <a:gd name="connsiteX4" fmla="*/ 0 w 1529777"/>
              <a:gd name="connsiteY4" fmla="*/ 2714746 h 2714746"/>
              <a:gd name="connsiteX5" fmla="*/ 0 w 1529777"/>
              <a:gd name="connsiteY5" fmla="*/ 0 h 271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9777" h="2714746">
                <a:moveTo>
                  <a:pt x="0" y="0"/>
                </a:moveTo>
                <a:lnTo>
                  <a:pt x="1131600" y="0"/>
                </a:lnTo>
                <a:lnTo>
                  <a:pt x="1529777" y="1366898"/>
                </a:lnTo>
                <a:lnTo>
                  <a:pt x="1131600" y="2714746"/>
                </a:lnTo>
                <a:lnTo>
                  <a:pt x="0" y="2714746"/>
                </a:lnTo>
                <a:lnTo>
                  <a:pt x="0" y="0"/>
                </a:lnTo>
                <a:close/>
              </a:path>
            </a:pathLst>
          </a:custGeom>
          <a:solidFill>
            <a:srgbClr val="FFCCCC"/>
          </a:solidFill>
          <a:ln>
            <a:solidFill>
              <a:srgbClr val="C76C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60" name="矩形 59"/>
          <p:cNvSpPr/>
          <p:nvPr/>
        </p:nvSpPr>
        <p:spPr>
          <a:xfrm>
            <a:off x="5902833" y="2865099"/>
            <a:ext cx="19223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把蒸氣冷卻凝結，並收集其餾液</a:t>
            </a:r>
            <a:endParaRPr lang="en-US" altLang="zh-HK" sz="1600" b="1" spc="3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41</a:t>
            </a:fld>
            <a:endParaRPr lang="zh-HK" altLang="en-US" dirty="0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5D9EA83-B1AF-40CD-B550-5870F803A4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087983" y="1044575"/>
            <a:ext cx="2500313" cy="40481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TW" altLang="en-US" sz="24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甚麼是蒸餾方法</a:t>
            </a:r>
            <a:r>
              <a:rPr lang="zh-TW" altLang="en-US" sz="24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zh-HK" altLang="en-US" sz="24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874" y="138414"/>
            <a:ext cx="906067" cy="1097448"/>
          </a:xfrm>
          <a:prstGeom prst="rect">
            <a:avLst/>
          </a:prstGeom>
        </p:spPr>
      </p:pic>
      <p:sp>
        <p:nvSpPr>
          <p:cNvPr id="28" name="文字方塊 27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356296" y="1247395"/>
            <a:ext cx="9452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FF5050"/>
                </a:solidFill>
                <a:ea typeface="微軟正黑體"/>
              </a:rPr>
              <a:t>綜合科學</a:t>
            </a:r>
            <a:r>
              <a:rPr lang="zh-HK" altLang="en-US" sz="1200" b="1" dirty="0">
                <a:solidFill>
                  <a:srgbClr val="FF5050"/>
                </a:solidFill>
                <a:ea typeface="微軟正黑體"/>
              </a:rPr>
              <a:t>科</a:t>
            </a:r>
          </a:p>
        </p:txBody>
      </p:sp>
      <p:sp>
        <p:nvSpPr>
          <p:cNvPr id="22" name="五邊形 21"/>
          <p:cNvSpPr/>
          <p:nvPr/>
        </p:nvSpPr>
        <p:spPr>
          <a:xfrm rot="5400000">
            <a:off x="6220204" y="599041"/>
            <a:ext cx="1034260" cy="3272667"/>
          </a:xfrm>
          <a:custGeom>
            <a:avLst/>
            <a:gdLst>
              <a:gd name="connsiteX0" fmla="*/ 0 w 2263199"/>
              <a:gd name="connsiteY0" fmla="*/ 0 h 2714746"/>
              <a:gd name="connsiteX1" fmla="*/ 1131600 w 2263199"/>
              <a:gd name="connsiteY1" fmla="*/ 0 h 2714746"/>
              <a:gd name="connsiteX2" fmla="*/ 2263199 w 2263199"/>
              <a:gd name="connsiteY2" fmla="*/ 1357373 h 2714746"/>
              <a:gd name="connsiteX3" fmla="*/ 1131600 w 2263199"/>
              <a:gd name="connsiteY3" fmla="*/ 2714746 h 2714746"/>
              <a:gd name="connsiteX4" fmla="*/ 0 w 2263199"/>
              <a:gd name="connsiteY4" fmla="*/ 2714746 h 2714746"/>
              <a:gd name="connsiteX5" fmla="*/ 0 w 2263199"/>
              <a:gd name="connsiteY5" fmla="*/ 0 h 2714746"/>
              <a:gd name="connsiteX0" fmla="*/ 0 w 1529777"/>
              <a:gd name="connsiteY0" fmla="*/ 0 h 2714746"/>
              <a:gd name="connsiteX1" fmla="*/ 1131600 w 1529777"/>
              <a:gd name="connsiteY1" fmla="*/ 0 h 2714746"/>
              <a:gd name="connsiteX2" fmla="*/ 1529777 w 1529777"/>
              <a:gd name="connsiteY2" fmla="*/ 1366898 h 2714746"/>
              <a:gd name="connsiteX3" fmla="*/ 1131600 w 1529777"/>
              <a:gd name="connsiteY3" fmla="*/ 2714746 h 2714746"/>
              <a:gd name="connsiteX4" fmla="*/ 0 w 1529777"/>
              <a:gd name="connsiteY4" fmla="*/ 2714746 h 2714746"/>
              <a:gd name="connsiteX5" fmla="*/ 0 w 1529777"/>
              <a:gd name="connsiteY5" fmla="*/ 0 h 271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9777" h="2714746">
                <a:moveTo>
                  <a:pt x="0" y="0"/>
                </a:moveTo>
                <a:lnTo>
                  <a:pt x="1131600" y="0"/>
                </a:lnTo>
                <a:lnTo>
                  <a:pt x="1529777" y="1366898"/>
                </a:lnTo>
                <a:lnTo>
                  <a:pt x="1131600" y="2714746"/>
                </a:lnTo>
                <a:lnTo>
                  <a:pt x="0" y="2714746"/>
                </a:lnTo>
                <a:lnTo>
                  <a:pt x="0" y="0"/>
                </a:lnTo>
                <a:close/>
              </a:path>
            </a:pathLst>
          </a:custGeom>
          <a:solidFill>
            <a:srgbClr val="FEECF7"/>
          </a:solidFill>
          <a:ln>
            <a:solidFill>
              <a:srgbClr val="C76C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5396033" y="1890070"/>
            <a:ext cx="28618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6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把溶液加熱至特定的溫度，令溶劑變成蒸氣</a:t>
            </a:r>
            <a:endParaRPr lang="en-US" altLang="zh-HK" sz="1600" b="1" spc="3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1" name="橢圓 60"/>
          <p:cNvSpPr/>
          <p:nvPr/>
        </p:nvSpPr>
        <p:spPr>
          <a:xfrm>
            <a:off x="4969981" y="1602829"/>
            <a:ext cx="262038" cy="262038"/>
          </a:xfrm>
          <a:prstGeom prst="ellipse">
            <a:avLst/>
          </a:prstGeom>
          <a:solidFill>
            <a:srgbClr val="C76C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smtClean="0">
                <a:solidFill>
                  <a:schemeClr val="bg1"/>
                </a:solidFill>
                <a:latin typeface="Arial" panose="020B0604020202020204" pitchFamily="34" charset="0"/>
                <a:ea typeface="FangSong" panose="02010609060101010101" pitchFamily="49" charset="-122"/>
                <a:cs typeface="Arial" panose="020B0604020202020204" pitchFamily="34" charset="0"/>
              </a:rPr>
              <a:t>1</a:t>
            </a:r>
            <a:endParaRPr lang="en-US" altLang="zh-TW" sz="1100" b="1" dirty="0" smtClean="0">
              <a:solidFill>
                <a:schemeClr val="bg1"/>
              </a:solidFill>
              <a:latin typeface="Arial" panose="020B0604020202020204" pitchFamily="34" charset="0"/>
              <a:ea typeface="FangSong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2" name="橢圓 61"/>
          <p:cNvSpPr/>
          <p:nvPr/>
        </p:nvSpPr>
        <p:spPr>
          <a:xfrm>
            <a:off x="4952670" y="2561976"/>
            <a:ext cx="262038" cy="262038"/>
          </a:xfrm>
          <a:prstGeom prst="ellipse">
            <a:avLst/>
          </a:prstGeom>
          <a:solidFill>
            <a:srgbClr val="C76C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smtClean="0">
                <a:solidFill>
                  <a:schemeClr val="bg1"/>
                </a:solidFill>
                <a:latin typeface="Arial" panose="020B0604020202020204" pitchFamily="34" charset="0"/>
                <a:ea typeface="FangSong" panose="02010609060101010101" pitchFamily="49" charset="-122"/>
                <a:cs typeface="Arial" panose="020B0604020202020204" pitchFamily="34" charset="0"/>
              </a:rPr>
              <a:t>2</a:t>
            </a:r>
            <a:endParaRPr lang="en-US" altLang="zh-TW" sz="1100" b="1" dirty="0" smtClean="0">
              <a:solidFill>
                <a:schemeClr val="bg1"/>
              </a:solidFill>
              <a:latin typeface="Arial" panose="020B0604020202020204" pitchFamily="34" charset="0"/>
              <a:ea typeface="FangSong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3" name="垂直捲動 3"/>
          <p:cNvSpPr/>
          <p:nvPr/>
        </p:nvSpPr>
        <p:spPr>
          <a:xfrm flipH="1">
            <a:off x="5683401" y="3982799"/>
            <a:ext cx="2338405" cy="1987240"/>
          </a:xfrm>
          <a:prstGeom prst="verticalScroll">
            <a:avLst/>
          </a:prstGeom>
          <a:solidFill>
            <a:srgbClr val="FFFFFF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4" name="矩形 23"/>
          <p:cNvSpPr/>
          <p:nvPr/>
        </p:nvSpPr>
        <p:spPr>
          <a:xfrm>
            <a:off x="6434811" y="4379154"/>
            <a:ext cx="1297283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defRPr/>
            </a:pPr>
            <a:r>
              <a:rPr lang="zh-TW" altLang="en-US" sz="13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考慮句子之間的</a:t>
            </a:r>
            <a:r>
              <a:rPr lang="zh-TW" altLang="en-US" sz="1300" b="1" spc="300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關係</a:t>
            </a:r>
            <a:endParaRPr lang="en-US" altLang="zh-TW" sz="1300" b="1" spc="300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lvl="0" indent="-457200" defTabSz="914400">
              <a:buFont typeface="+mj-lt"/>
              <a:buAutoNum type="arabicPeriod"/>
              <a:defRPr/>
            </a:pPr>
            <a:endParaRPr lang="zh-TW" altLang="en-US" sz="1300" b="1" spc="3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defTabSz="914400">
              <a:defRPr/>
            </a:pPr>
            <a:r>
              <a:rPr lang="zh-HK" altLang="en-US" sz="13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根據句式，把句子及關聯詞放在適當的位置</a:t>
            </a:r>
            <a:endParaRPr lang="en-US" altLang="zh-HK" sz="1300" b="1" spc="3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4" name="橢圓 63"/>
          <p:cNvSpPr/>
          <p:nvPr/>
        </p:nvSpPr>
        <p:spPr>
          <a:xfrm>
            <a:off x="6141972" y="4503908"/>
            <a:ext cx="262038" cy="262038"/>
          </a:xfrm>
          <a:prstGeom prst="ellipse">
            <a:avLst/>
          </a:prstGeom>
          <a:solidFill>
            <a:srgbClr val="FF5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smtClean="0">
                <a:solidFill>
                  <a:schemeClr val="bg1"/>
                </a:solidFill>
                <a:latin typeface="Arial" panose="020B0604020202020204" pitchFamily="34" charset="0"/>
                <a:ea typeface="FangSong" panose="02010609060101010101" pitchFamily="49" charset="-122"/>
                <a:cs typeface="Arial" panose="020B0604020202020204" pitchFamily="34" charset="0"/>
              </a:rPr>
              <a:t>1</a:t>
            </a:r>
            <a:endParaRPr lang="en-US" altLang="zh-TW" sz="1100" b="1" dirty="0" smtClean="0">
              <a:solidFill>
                <a:schemeClr val="bg1"/>
              </a:solidFill>
              <a:latin typeface="Arial" panose="020B0604020202020204" pitchFamily="34" charset="0"/>
              <a:ea typeface="FangSong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5" name="橢圓 64"/>
          <p:cNvSpPr/>
          <p:nvPr/>
        </p:nvSpPr>
        <p:spPr>
          <a:xfrm>
            <a:off x="6145097" y="5079732"/>
            <a:ext cx="262038" cy="262038"/>
          </a:xfrm>
          <a:prstGeom prst="ellipse">
            <a:avLst/>
          </a:prstGeom>
          <a:solidFill>
            <a:srgbClr val="FF5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smtClean="0">
                <a:solidFill>
                  <a:schemeClr val="bg1"/>
                </a:solidFill>
                <a:latin typeface="Arial" panose="020B0604020202020204" pitchFamily="34" charset="0"/>
                <a:ea typeface="FangSong" panose="02010609060101010101" pitchFamily="49" charset="-122"/>
                <a:cs typeface="Arial" panose="020B0604020202020204" pitchFamily="34" charset="0"/>
              </a:rPr>
              <a:t>2</a:t>
            </a:r>
            <a:endParaRPr lang="en-US" altLang="zh-TW" sz="1100" b="1" dirty="0" smtClean="0">
              <a:solidFill>
                <a:schemeClr val="bg1"/>
              </a:solidFill>
              <a:latin typeface="Arial" panose="020B0604020202020204" pitchFamily="34" charset="0"/>
              <a:ea typeface="FangSong" panose="02010609060101010101" pitchFamily="49" charset="-122"/>
              <a:cs typeface="Arial" panose="020B0604020202020204" pitchFamily="34" charset="0"/>
            </a:endParaRPr>
          </a:p>
        </p:txBody>
      </p:sp>
      <p:cxnSp>
        <p:nvCxnSpPr>
          <p:cNvPr id="29" name="直線接點 28"/>
          <p:cNvCxnSpPr/>
          <p:nvPr/>
        </p:nvCxnSpPr>
        <p:spPr>
          <a:xfrm>
            <a:off x="6102552" y="4933632"/>
            <a:ext cx="1435436" cy="0"/>
          </a:xfrm>
          <a:prstGeom prst="line">
            <a:avLst/>
          </a:prstGeom>
          <a:ln>
            <a:solidFill>
              <a:srgbClr val="FF7C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群組 36"/>
          <p:cNvGrpSpPr/>
          <p:nvPr/>
        </p:nvGrpSpPr>
        <p:grpSpPr>
          <a:xfrm>
            <a:off x="0" y="254001"/>
            <a:ext cx="560135" cy="5835576"/>
            <a:chOff x="0" y="254001"/>
            <a:chExt cx="560135" cy="5835576"/>
          </a:xfrm>
        </p:grpSpPr>
        <p:sp>
          <p:nvSpPr>
            <p:cNvPr id="38" name="圓角化單一角落矩形 3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5050"/>
                  </a:solidFill>
                  <a:ea typeface="微軟正黑體"/>
                </a:rPr>
                <a:t>應</a:t>
              </a:r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用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80004" y="1008321"/>
              <a:ext cx="480131" cy="204596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練習一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44" name="直線接點 4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圓角矩形 48"/>
          <p:cNvSpPr/>
          <p:nvPr/>
        </p:nvSpPr>
        <p:spPr>
          <a:xfrm>
            <a:off x="691441" y="308289"/>
            <a:ext cx="1564105" cy="613256"/>
          </a:xfrm>
          <a:prstGeom prst="roundRect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775353" y="37910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sz="2400" b="1" dirty="0">
                <a:solidFill>
                  <a:srgbClr val="BE5694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蒸餾方法</a:t>
            </a:r>
            <a:endParaRPr lang="zh-HK" altLang="en-US" sz="2400" b="1" dirty="0">
              <a:solidFill>
                <a:srgbClr val="BE5694"/>
              </a:solidFill>
              <a:latin typeface="思源宋體 TW" panose="02020400000000000000" pitchFamily="18" charset="-120"/>
              <a:ea typeface="思源宋體 TW" panose="02020400000000000000" pitchFamily="18" charset="-120"/>
            </a:endParaRPr>
          </a:p>
        </p:txBody>
      </p:sp>
      <p:sp>
        <p:nvSpPr>
          <p:cNvPr id="55" name="剪去單一角落矩形 54"/>
          <p:cNvSpPr/>
          <p:nvPr/>
        </p:nvSpPr>
        <p:spPr>
          <a:xfrm>
            <a:off x="891683" y="921545"/>
            <a:ext cx="2919577" cy="575010"/>
          </a:xfrm>
          <a:prstGeom prst="snip1Rect">
            <a:avLst/>
          </a:prstGeom>
          <a:noFill/>
          <a:ln w="12700">
            <a:solidFill>
              <a:srgbClr val="C191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7" name="橢圓 56"/>
          <p:cNvSpPr/>
          <p:nvPr/>
        </p:nvSpPr>
        <p:spPr>
          <a:xfrm>
            <a:off x="640137" y="746541"/>
            <a:ext cx="503093" cy="489990"/>
          </a:xfrm>
          <a:prstGeom prst="ellipse">
            <a:avLst/>
          </a:prstGeom>
          <a:solidFill>
            <a:srgbClr val="BE569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grpSp>
        <p:nvGrpSpPr>
          <p:cNvPr id="5" name="群組 4"/>
          <p:cNvGrpSpPr/>
          <p:nvPr/>
        </p:nvGrpSpPr>
        <p:grpSpPr>
          <a:xfrm>
            <a:off x="547526" y="2031302"/>
            <a:ext cx="4381887" cy="3409709"/>
            <a:chOff x="547526" y="2031302"/>
            <a:chExt cx="4381887" cy="3409709"/>
          </a:xfrm>
        </p:grpSpPr>
        <p:grpSp>
          <p:nvGrpSpPr>
            <p:cNvPr id="21" name="群組 20"/>
            <p:cNvGrpSpPr/>
            <p:nvPr/>
          </p:nvGrpSpPr>
          <p:grpSpPr>
            <a:xfrm>
              <a:off x="547526" y="2031302"/>
              <a:ext cx="4381887" cy="3409709"/>
              <a:chOff x="414176" y="2674888"/>
              <a:chExt cx="4381887" cy="3409709"/>
            </a:xfrm>
          </p:grpSpPr>
          <p:pic>
            <p:nvPicPr>
              <p:cNvPr id="26" name="圖片 2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1222" y="2674888"/>
                <a:ext cx="4244841" cy="3409709"/>
              </a:xfrm>
              <a:prstGeom prst="rect">
                <a:avLst/>
              </a:prstGeom>
            </p:spPr>
          </p:pic>
          <p:sp>
            <p:nvSpPr>
              <p:cNvPr id="2" name="文字方塊 1"/>
              <p:cNvSpPr txBox="1"/>
              <p:nvPr/>
            </p:nvSpPr>
            <p:spPr>
              <a:xfrm>
                <a:off x="2907369" y="2876326"/>
                <a:ext cx="592428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TW" altLang="en-US" sz="900" dirty="0" smtClean="0">
                    <a:solidFill>
                      <a:srgbClr val="BE5694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出水口</a:t>
                </a:r>
                <a:endParaRPr lang="en-US" altLang="zh-TW" sz="900" dirty="0" smtClean="0">
                  <a:solidFill>
                    <a:srgbClr val="BE5694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cxnSp>
            <p:nvCxnSpPr>
              <p:cNvPr id="10" name="直線接點 9"/>
              <p:cNvCxnSpPr/>
              <p:nvPr/>
            </p:nvCxnSpPr>
            <p:spPr>
              <a:xfrm flipH="1">
                <a:off x="2673642" y="3076418"/>
                <a:ext cx="348690" cy="355706"/>
              </a:xfrm>
              <a:prstGeom prst="line">
                <a:avLst/>
              </a:prstGeom>
              <a:ln>
                <a:solidFill>
                  <a:srgbClr val="BE569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文字方塊 29"/>
              <p:cNvSpPr txBox="1"/>
              <p:nvPr/>
            </p:nvSpPr>
            <p:spPr>
              <a:xfrm>
                <a:off x="1326360" y="2837786"/>
                <a:ext cx="54751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TW" altLang="en-US" sz="900" dirty="0" smtClean="0">
                    <a:solidFill>
                      <a:srgbClr val="BE5694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溫度計</a:t>
                </a:r>
                <a:endParaRPr lang="en-US" altLang="zh-TW" sz="900" dirty="0" smtClean="0">
                  <a:solidFill>
                    <a:srgbClr val="BE5694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cxnSp>
            <p:nvCxnSpPr>
              <p:cNvPr id="12" name="直線接點 11"/>
              <p:cNvCxnSpPr>
                <a:stCxn id="30" idx="3"/>
              </p:cNvCxnSpPr>
              <p:nvPr/>
            </p:nvCxnSpPr>
            <p:spPr>
              <a:xfrm>
                <a:off x="1873876" y="2953202"/>
                <a:ext cx="403424" cy="0"/>
              </a:xfrm>
              <a:prstGeom prst="line">
                <a:avLst/>
              </a:prstGeom>
              <a:ln>
                <a:solidFill>
                  <a:srgbClr val="BE569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文字方塊 42"/>
              <p:cNvSpPr txBox="1"/>
              <p:nvPr/>
            </p:nvSpPr>
            <p:spPr>
              <a:xfrm>
                <a:off x="414176" y="4134366"/>
                <a:ext cx="78154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TW" altLang="en-US" sz="900" dirty="0" smtClean="0">
                    <a:solidFill>
                      <a:srgbClr val="BE5694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圓底燒</a:t>
                </a:r>
                <a:r>
                  <a:rPr lang="zh-HK" altLang="en-US" sz="900" dirty="0">
                    <a:solidFill>
                      <a:srgbClr val="BE5694"/>
                    </a:solidFill>
                  </a:rPr>
                  <a:t>瓶</a:t>
                </a:r>
                <a:endParaRPr lang="en-US" altLang="zh-TW" sz="900" dirty="0" smtClean="0">
                  <a:solidFill>
                    <a:srgbClr val="BE5694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cxnSp>
            <p:nvCxnSpPr>
              <p:cNvPr id="45" name="直線接點 44"/>
              <p:cNvCxnSpPr/>
              <p:nvPr/>
            </p:nvCxnSpPr>
            <p:spPr>
              <a:xfrm>
                <a:off x="992999" y="4251475"/>
                <a:ext cx="1178432" cy="0"/>
              </a:xfrm>
              <a:prstGeom prst="line">
                <a:avLst/>
              </a:prstGeom>
              <a:ln>
                <a:solidFill>
                  <a:srgbClr val="BE569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文字方塊 45"/>
              <p:cNvSpPr txBox="1"/>
              <p:nvPr/>
            </p:nvSpPr>
            <p:spPr>
              <a:xfrm>
                <a:off x="4175709" y="4479561"/>
                <a:ext cx="592428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HK" altLang="en-US" sz="900" dirty="0">
                    <a:solidFill>
                      <a:srgbClr val="BE5694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入</a:t>
                </a:r>
                <a:r>
                  <a:rPr lang="zh-TW" altLang="en-US" sz="900" dirty="0">
                    <a:solidFill>
                      <a:srgbClr val="BE5694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水口</a:t>
                </a:r>
                <a:endParaRPr lang="en-US" altLang="zh-TW" sz="900" dirty="0">
                  <a:solidFill>
                    <a:srgbClr val="BE5694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cxnSp>
            <p:nvCxnSpPr>
              <p:cNvPr id="47" name="直線接點 46"/>
              <p:cNvCxnSpPr/>
              <p:nvPr/>
            </p:nvCxnSpPr>
            <p:spPr>
              <a:xfrm flipH="1">
                <a:off x="3462570" y="3979474"/>
                <a:ext cx="348690" cy="355706"/>
              </a:xfrm>
              <a:prstGeom prst="line">
                <a:avLst/>
              </a:prstGeom>
              <a:ln>
                <a:solidFill>
                  <a:srgbClr val="BE569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文字方塊 51"/>
              <p:cNvSpPr txBox="1"/>
              <p:nvPr/>
            </p:nvSpPr>
            <p:spPr>
              <a:xfrm>
                <a:off x="3783813" y="3780187"/>
                <a:ext cx="592428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TW" altLang="en-US" sz="900" dirty="0" smtClean="0">
                    <a:solidFill>
                      <a:srgbClr val="BE5694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冷凝</a:t>
                </a:r>
                <a:r>
                  <a:rPr lang="zh-TW" altLang="en-US" sz="900" dirty="0">
                    <a:solidFill>
                      <a:srgbClr val="BE5694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管</a:t>
                </a:r>
                <a:endParaRPr lang="en-US" altLang="zh-TW" sz="900" dirty="0">
                  <a:solidFill>
                    <a:srgbClr val="BE5694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cxnSp>
            <p:nvCxnSpPr>
              <p:cNvPr id="53" name="直線接點 52"/>
              <p:cNvCxnSpPr/>
              <p:nvPr/>
            </p:nvCxnSpPr>
            <p:spPr>
              <a:xfrm flipH="1">
                <a:off x="3934779" y="4687672"/>
                <a:ext cx="348690" cy="355706"/>
              </a:xfrm>
              <a:prstGeom prst="line">
                <a:avLst/>
              </a:prstGeom>
              <a:ln>
                <a:solidFill>
                  <a:srgbClr val="BE569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手繪多邊形 16"/>
              <p:cNvSpPr/>
              <p:nvPr/>
            </p:nvSpPr>
            <p:spPr>
              <a:xfrm>
                <a:off x="992999" y="4500740"/>
                <a:ext cx="1074740" cy="156754"/>
              </a:xfrm>
              <a:custGeom>
                <a:avLst/>
                <a:gdLst>
                  <a:gd name="connsiteX0" fmla="*/ 879566 w 879566"/>
                  <a:gd name="connsiteY0" fmla="*/ 0 h 156754"/>
                  <a:gd name="connsiteX1" fmla="*/ 383177 w 879566"/>
                  <a:gd name="connsiteY1" fmla="*/ 156754 h 156754"/>
                  <a:gd name="connsiteX2" fmla="*/ 0 w 879566"/>
                  <a:gd name="connsiteY2" fmla="*/ 156754 h 156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9566" h="156754">
                    <a:moveTo>
                      <a:pt x="879566" y="0"/>
                    </a:moveTo>
                    <a:lnTo>
                      <a:pt x="383177" y="156754"/>
                    </a:lnTo>
                    <a:lnTo>
                      <a:pt x="0" y="156754"/>
                    </a:lnTo>
                  </a:path>
                </a:pathLst>
              </a:custGeom>
              <a:noFill/>
              <a:ln w="6350">
                <a:solidFill>
                  <a:srgbClr val="BE569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>
                  <a:solidFill>
                    <a:srgbClr val="BE5694"/>
                  </a:solidFill>
                </a:endParaRPr>
              </a:p>
            </p:txBody>
          </p:sp>
          <p:sp>
            <p:nvSpPr>
              <p:cNvPr id="54" name="文字方塊 53"/>
              <p:cNvSpPr txBox="1"/>
              <p:nvPr/>
            </p:nvSpPr>
            <p:spPr>
              <a:xfrm>
                <a:off x="531191" y="4542078"/>
                <a:ext cx="54751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TW" altLang="en-US" sz="900" dirty="0" smtClean="0">
                    <a:solidFill>
                      <a:srgbClr val="BE5694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池塘</a:t>
                </a:r>
                <a:r>
                  <a:rPr lang="zh-TW" altLang="en-US" sz="900" dirty="0">
                    <a:solidFill>
                      <a:srgbClr val="BE5694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水</a:t>
                </a:r>
                <a:endParaRPr lang="en-US" altLang="zh-TW" sz="900" dirty="0" smtClean="0">
                  <a:solidFill>
                    <a:srgbClr val="BE5694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cxnSp>
            <p:nvCxnSpPr>
              <p:cNvPr id="19" name="直線單箭頭接點 18"/>
              <p:cNvCxnSpPr/>
              <p:nvPr/>
            </p:nvCxnSpPr>
            <p:spPr>
              <a:xfrm flipV="1">
                <a:off x="2621392" y="3016454"/>
                <a:ext cx="0" cy="373472"/>
              </a:xfrm>
              <a:prstGeom prst="straightConnector1">
                <a:avLst/>
              </a:prstGeom>
              <a:ln>
                <a:solidFill>
                  <a:srgbClr val="EF3A72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線單箭頭接點 55"/>
              <p:cNvCxnSpPr/>
              <p:nvPr/>
            </p:nvCxnSpPr>
            <p:spPr>
              <a:xfrm flipV="1">
                <a:off x="3778172" y="4981396"/>
                <a:ext cx="0" cy="373472"/>
              </a:xfrm>
              <a:prstGeom prst="straightConnector1">
                <a:avLst/>
              </a:prstGeom>
              <a:ln>
                <a:solidFill>
                  <a:srgbClr val="EF3A72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文字方塊 57"/>
            <p:cNvSpPr txBox="1"/>
            <p:nvPr/>
          </p:nvSpPr>
          <p:spPr>
            <a:xfrm>
              <a:off x="3612437" y="4999680"/>
              <a:ext cx="78154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900" dirty="0" smtClean="0">
                  <a:solidFill>
                    <a:srgbClr val="BE5694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餾出物</a:t>
              </a:r>
              <a:endParaRPr lang="en-US" altLang="zh-TW" sz="9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66" name="直線接點 65"/>
            <p:cNvCxnSpPr/>
            <p:nvPr/>
          </p:nvCxnSpPr>
          <p:spPr>
            <a:xfrm flipH="1" flipV="1">
              <a:off x="4084647" y="5115096"/>
              <a:ext cx="355307" cy="158933"/>
            </a:xfrm>
            <a:prstGeom prst="line">
              <a:avLst/>
            </a:prstGeom>
            <a:ln>
              <a:solidFill>
                <a:srgbClr val="BE56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手繪多邊形 4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67" name="圖片 66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232" y="3313126"/>
            <a:ext cx="387684" cy="537588"/>
          </a:xfrm>
          <a:prstGeom prst="rect">
            <a:avLst/>
          </a:prstGeom>
        </p:spPr>
      </p:pic>
      <p:sp>
        <p:nvSpPr>
          <p:cNvPr id="68" name="矩形 67"/>
          <p:cNvSpPr/>
          <p:nvPr/>
        </p:nvSpPr>
        <p:spPr>
          <a:xfrm>
            <a:off x="8485767" y="3223617"/>
            <a:ext cx="384721" cy="75918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lvl="0">
              <a:spcBef>
                <a:spcPct val="50000"/>
              </a:spcBef>
              <a:buClrTx/>
              <a:buSzTx/>
              <a:buNone/>
            </a:pPr>
            <a:r>
              <a:rPr lang="zh-TW" altLang="en-US" sz="1300" b="1" dirty="0" smtClean="0">
                <a:solidFill>
                  <a:srgbClr val="EF3A7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時間</a:t>
            </a:r>
            <a:r>
              <a:rPr lang="zh-HK" altLang="en-US" sz="1300" b="1" dirty="0" smtClean="0">
                <a:solidFill>
                  <a:srgbClr val="EF3A7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承接</a:t>
            </a:r>
            <a:endParaRPr lang="zh-TW" altLang="en-US" sz="1300" b="1" dirty="0">
              <a:solidFill>
                <a:srgbClr val="EF3A7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4450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/>
      <p:bldP spid="4" grpId="0" build="p"/>
      <p:bldP spid="22" grpId="0" animBg="1"/>
      <p:bldP spid="23" grpId="0"/>
      <p:bldP spid="61" grpId="0" animBg="1"/>
      <p:bldP spid="62" grpId="0" animBg="1"/>
      <p:bldP spid="63" grpId="0" animBg="1"/>
      <p:bldP spid="24" grpId="0"/>
      <p:bldP spid="64" grpId="0" animBg="1"/>
      <p:bldP spid="65" grpId="0" animBg="1"/>
      <p:bldP spid="49" grpId="0" animBg="1"/>
      <p:bldP spid="51" grpId="0"/>
      <p:bldP spid="55" grpId="0" animBg="1"/>
      <p:bldP spid="57" grpId="0" animBg="1"/>
      <p:bldP spid="6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874" y="138414"/>
            <a:ext cx="906067" cy="1097448"/>
          </a:xfrm>
          <a:prstGeom prst="rect">
            <a:avLst/>
          </a:prstGeom>
        </p:spPr>
      </p:pic>
      <p:sp>
        <p:nvSpPr>
          <p:cNvPr id="28" name="文字方塊 27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356296" y="1247395"/>
            <a:ext cx="9452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FF5050"/>
                </a:solidFill>
                <a:ea typeface="微軟正黑體"/>
              </a:rPr>
              <a:t>綜合科學</a:t>
            </a:r>
            <a:r>
              <a:rPr lang="zh-HK" altLang="en-US" sz="1200" b="1" dirty="0">
                <a:solidFill>
                  <a:srgbClr val="FF5050"/>
                </a:solidFill>
                <a:ea typeface="微軟正黑體"/>
              </a:rPr>
              <a:t>科</a:t>
            </a:r>
          </a:p>
        </p:txBody>
      </p:sp>
      <p:grpSp>
        <p:nvGrpSpPr>
          <p:cNvPr id="21" name="群組 20"/>
          <p:cNvGrpSpPr/>
          <p:nvPr/>
        </p:nvGrpSpPr>
        <p:grpSpPr>
          <a:xfrm>
            <a:off x="790131" y="2093195"/>
            <a:ext cx="4381887" cy="3409709"/>
            <a:chOff x="414176" y="2674888"/>
            <a:chExt cx="4381887" cy="3409709"/>
          </a:xfrm>
        </p:grpSpPr>
        <p:pic>
          <p:nvPicPr>
            <p:cNvPr id="26" name="圖片 2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222" y="2674888"/>
              <a:ext cx="4244841" cy="3409709"/>
            </a:xfrm>
            <a:prstGeom prst="rect">
              <a:avLst/>
            </a:prstGeom>
          </p:spPr>
        </p:pic>
        <p:sp>
          <p:nvSpPr>
            <p:cNvPr id="2" name="文字方塊 1"/>
            <p:cNvSpPr txBox="1"/>
            <p:nvPr/>
          </p:nvSpPr>
          <p:spPr>
            <a:xfrm>
              <a:off x="2907369" y="2876326"/>
              <a:ext cx="59242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900" dirty="0" smtClean="0">
                  <a:solidFill>
                    <a:srgbClr val="BE5694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出水口</a:t>
              </a:r>
              <a:endParaRPr lang="en-US" altLang="zh-TW" sz="9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10" name="直線接點 9"/>
            <p:cNvCxnSpPr/>
            <p:nvPr/>
          </p:nvCxnSpPr>
          <p:spPr>
            <a:xfrm flipH="1">
              <a:off x="2673642" y="3076418"/>
              <a:ext cx="348690" cy="355706"/>
            </a:xfrm>
            <a:prstGeom prst="line">
              <a:avLst/>
            </a:prstGeom>
            <a:ln>
              <a:solidFill>
                <a:srgbClr val="BE56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字方塊 29"/>
            <p:cNvSpPr txBox="1"/>
            <p:nvPr/>
          </p:nvSpPr>
          <p:spPr>
            <a:xfrm>
              <a:off x="1326360" y="2837786"/>
              <a:ext cx="54751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900" dirty="0" smtClean="0">
                  <a:solidFill>
                    <a:srgbClr val="BE5694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溫度計</a:t>
              </a:r>
              <a:endParaRPr lang="en-US" altLang="zh-TW" sz="9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12" name="直線接點 11"/>
            <p:cNvCxnSpPr>
              <a:stCxn id="30" idx="3"/>
            </p:cNvCxnSpPr>
            <p:nvPr/>
          </p:nvCxnSpPr>
          <p:spPr>
            <a:xfrm>
              <a:off x="1873876" y="2953202"/>
              <a:ext cx="403424" cy="0"/>
            </a:xfrm>
            <a:prstGeom prst="line">
              <a:avLst/>
            </a:prstGeom>
            <a:ln>
              <a:solidFill>
                <a:srgbClr val="BE56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字方塊 42"/>
            <p:cNvSpPr txBox="1"/>
            <p:nvPr/>
          </p:nvSpPr>
          <p:spPr>
            <a:xfrm>
              <a:off x="414176" y="4134366"/>
              <a:ext cx="78154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900" dirty="0" smtClean="0">
                  <a:solidFill>
                    <a:srgbClr val="BE5694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圓底燒</a:t>
              </a:r>
              <a:r>
                <a:rPr lang="zh-HK" altLang="en-US" sz="900" dirty="0">
                  <a:solidFill>
                    <a:srgbClr val="BE5694"/>
                  </a:solidFill>
                </a:rPr>
                <a:t>瓶</a:t>
              </a:r>
              <a:endParaRPr lang="en-US" altLang="zh-TW" sz="9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45" name="直線接點 44"/>
            <p:cNvCxnSpPr/>
            <p:nvPr/>
          </p:nvCxnSpPr>
          <p:spPr>
            <a:xfrm>
              <a:off x="992999" y="4251475"/>
              <a:ext cx="1178432" cy="0"/>
            </a:xfrm>
            <a:prstGeom prst="line">
              <a:avLst/>
            </a:prstGeom>
            <a:ln>
              <a:solidFill>
                <a:srgbClr val="BE56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字方塊 45"/>
            <p:cNvSpPr txBox="1"/>
            <p:nvPr/>
          </p:nvSpPr>
          <p:spPr>
            <a:xfrm>
              <a:off x="4175709" y="4479561"/>
              <a:ext cx="59242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HK" altLang="en-US" sz="900" dirty="0">
                  <a:solidFill>
                    <a:srgbClr val="BE5694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入</a:t>
              </a:r>
              <a:r>
                <a:rPr lang="zh-TW" altLang="en-US" sz="900" dirty="0">
                  <a:solidFill>
                    <a:srgbClr val="BE5694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水口</a:t>
              </a:r>
              <a:endParaRPr lang="en-US" altLang="zh-TW" sz="9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47" name="直線接點 46"/>
            <p:cNvCxnSpPr/>
            <p:nvPr/>
          </p:nvCxnSpPr>
          <p:spPr>
            <a:xfrm flipH="1">
              <a:off x="3462570" y="3979474"/>
              <a:ext cx="348690" cy="355706"/>
            </a:xfrm>
            <a:prstGeom prst="line">
              <a:avLst/>
            </a:prstGeom>
            <a:ln>
              <a:solidFill>
                <a:srgbClr val="BE56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字方塊 47"/>
            <p:cNvSpPr txBox="1"/>
            <p:nvPr/>
          </p:nvSpPr>
          <p:spPr>
            <a:xfrm>
              <a:off x="3462570" y="5625693"/>
              <a:ext cx="78154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900" dirty="0" smtClean="0">
                  <a:solidFill>
                    <a:srgbClr val="BE5694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餾出物</a:t>
              </a:r>
              <a:endParaRPr lang="en-US" altLang="zh-TW" sz="9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50" name="直線接點 49"/>
            <p:cNvCxnSpPr/>
            <p:nvPr/>
          </p:nvCxnSpPr>
          <p:spPr>
            <a:xfrm flipH="1" flipV="1">
              <a:off x="3934780" y="5741109"/>
              <a:ext cx="355307" cy="158933"/>
            </a:xfrm>
            <a:prstGeom prst="line">
              <a:avLst/>
            </a:prstGeom>
            <a:ln>
              <a:solidFill>
                <a:srgbClr val="BE56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字方塊 51"/>
            <p:cNvSpPr txBox="1"/>
            <p:nvPr/>
          </p:nvSpPr>
          <p:spPr>
            <a:xfrm>
              <a:off x="3783813" y="3780187"/>
              <a:ext cx="59242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900" dirty="0" smtClean="0">
                  <a:solidFill>
                    <a:srgbClr val="BE5694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冷凝</a:t>
              </a:r>
              <a:r>
                <a:rPr lang="zh-TW" altLang="en-US" sz="900" dirty="0">
                  <a:solidFill>
                    <a:srgbClr val="BE5694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管</a:t>
              </a:r>
              <a:endParaRPr lang="en-US" altLang="zh-TW" sz="9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53" name="直線接點 52"/>
            <p:cNvCxnSpPr/>
            <p:nvPr/>
          </p:nvCxnSpPr>
          <p:spPr>
            <a:xfrm flipH="1">
              <a:off x="3934779" y="4687672"/>
              <a:ext cx="348690" cy="355706"/>
            </a:xfrm>
            <a:prstGeom prst="line">
              <a:avLst/>
            </a:prstGeom>
            <a:ln>
              <a:solidFill>
                <a:srgbClr val="BE56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手繪多邊形 16"/>
            <p:cNvSpPr/>
            <p:nvPr/>
          </p:nvSpPr>
          <p:spPr>
            <a:xfrm>
              <a:off x="992999" y="4500740"/>
              <a:ext cx="1074740" cy="156754"/>
            </a:xfrm>
            <a:custGeom>
              <a:avLst/>
              <a:gdLst>
                <a:gd name="connsiteX0" fmla="*/ 879566 w 879566"/>
                <a:gd name="connsiteY0" fmla="*/ 0 h 156754"/>
                <a:gd name="connsiteX1" fmla="*/ 383177 w 879566"/>
                <a:gd name="connsiteY1" fmla="*/ 156754 h 156754"/>
                <a:gd name="connsiteX2" fmla="*/ 0 w 879566"/>
                <a:gd name="connsiteY2" fmla="*/ 156754 h 156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9566" h="156754">
                  <a:moveTo>
                    <a:pt x="879566" y="0"/>
                  </a:moveTo>
                  <a:lnTo>
                    <a:pt x="383177" y="156754"/>
                  </a:lnTo>
                  <a:lnTo>
                    <a:pt x="0" y="156754"/>
                  </a:lnTo>
                </a:path>
              </a:pathLst>
            </a:custGeom>
            <a:noFill/>
            <a:ln w="6350">
              <a:solidFill>
                <a:srgbClr val="BE56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>
                <a:solidFill>
                  <a:srgbClr val="BE5694"/>
                </a:solidFill>
              </a:endParaRPr>
            </a:p>
          </p:txBody>
        </p:sp>
        <p:sp>
          <p:nvSpPr>
            <p:cNvPr id="54" name="文字方塊 53"/>
            <p:cNvSpPr txBox="1"/>
            <p:nvPr/>
          </p:nvSpPr>
          <p:spPr>
            <a:xfrm>
              <a:off x="531191" y="4542078"/>
              <a:ext cx="54751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900" dirty="0" smtClean="0">
                  <a:solidFill>
                    <a:srgbClr val="BE5694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池塘</a:t>
              </a:r>
              <a:r>
                <a:rPr lang="zh-TW" altLang="en-US" sz="900" dirty="0">
                  <a:solidFill>
                    <a:srgbClr val="BE5694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水</a:t>
              </a:r>
              <a:endParaRPr lang="en-US" altLang="zh-TW" sz="9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cxnSp>
          <p:nvCxnSpPr>
            <p:cNvPr id="19" name="直線單箭頭接點 18"/>
            <p:cNvCxnSpPr/>
            <p:nvPr/>
          </p:nvCxnSpPr>
          <p:spPr>
            <a:xfrm flipV="1">
              <a:off x="2621392" y="3016454"/>
              <a:ext cx="0" cy="373472"/>
            </a:xfrm>
            <a:prstGeom prst="straightConnector1">
              <a:avLst/>
            </a:prstGeom>
            <a:ln>
              <a:solidFill>
                <a:srgbClr val="EF3A7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線單箭頭接點 55"/>
            <p:cNvCxnSpPr/>
            <p:nvPr/>
          </p:nvCxnSpPr>
          <p:spPr>
            <a:xfrm flipV="1">
              <a:off x="3778172" y="4981396"/>
              <a:ext cx="0" cy="373472"/>
            </a:xfrm>
            <a:prstGeom prst="straightConnector1">
              <a:avLst/>
            </a:prstGeom>
            <a:ln>
              <a:solidFill>
                <a:srgbClr val="EF3A7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5426022" y="3925943"/>
            <a:ext cx="3433400" cy="1777124"/>
          </a:xfrm>
          <a:prstGeom prst="snip1Rect">
            <a:avLst/>
          </a:prstGeom>
          <a:noFill/>
          <a:ln w="1270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6" name="五邊形 21"/>
          <p:cNvSpPr/>
          <p:nvPr/>
        </p:nvSpPr>
        <p:spPr>
          <a:xfrm rot="5400000">
            <a:off x="5272029" y="644427"/>
            <a:ext cx="816449" cy="2430135"/>
          </a:xfrm>
          <a:custGeom>
            <a:avLst/>
            <a:gdLst>
              <a:gd name="connsiteX0" fmla="*/ 0 w 2263199"/>
              <a:gd name="connsiteY0" fmla="*/ 0 h 2714746"/>
              <a:gd name="connsiteX1" fmla="*/ 1131600 w 2263199"/>
              <a:gd name="connsiteY1" fmla="*/ 0 h 2714746"/>
              <a:gd name="connsiteX2" fmla="*/ 2263199 w 2263199"/>
              <a:gd name="connsiteY2" fmla="*/ 1357373 h 2714746"/>
              <a:gd name="connsiteX3" fmla="*/ 1131600 w 2263199"/>
              <a:gd name="connsiteY3" fmla="*/ 2714746 h 2714746"/>
              <a:gd name="connsiteX4" fmla="*/ 0 w 2263199"/>
              <a:gd name="connsiteY4" fmla="*/ 2714746 h 2714746"/>
              <a:gd name="connsiteX5" fmla="*/ 0 w 2263199"/>
              <a:gd name="connsiteY5" fmla="*/ 0 h 2714746"/>
              <a:gd name="connsiteX0" fmla="*/ 0 w 1529777"/>
              <a:gd name="connsiteY0" fmla="*/ 0 h 2714746"/>
              <a:gd name="connsiteX1" fmla="*/ 1131600 w 1529777"/>
              <a:gd name="connsiteY1" fmla="*/ 0 h 2714746"/>
              <a:gd name="connsiteX2" fmla="*/ 1529777 w 1529777"/>
              <a:gd name="connsiteY2" fmla="*/ 1366898 h 2714746"/>
              <a:gd name="connsiteX3" fmla="*/ 1131600 w 1529777"/>
              <a:gd name="connsiteY3" fmla="*/ 2714746 h 2714746"/>
              <a:gd name="connsiteX4" fmla="*/ 0 w 1529777"/>
              <a:gd name="connsiteY4" fmla="*/ 2714746 h 2714746"/>
              <a:gd name="connsiteX5" fmla="*/ 0 w 1529777"/>
              <a:gd name="connsiteY5" fmla="*/ 0 h 271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9777" h="2714746">
                <a:moveTo>
                  <a:pt x="0" y="0"/>
                </a:moveTo>
                <a:lnTo>
                  <a:pt x="1131600" y="0"/>
                </a:lnTo>
                <a:lnTo>
                  <a:pt x="1529777" y="1366898"/>
                </a:lnTo>
                <a:lnTo>
                  <a:pt x="1131600" y="2714746"/>
                </a:lnTo>
                <a:lnTo>
                  <a:pt x="0" y="2714746"/>
                </a:lnTo>
                <a:lnTo>
                  <a:pt x="0" y="0"/>
                </a:lnTo>
                <a:close/>
              </a:path>
            </a:pathLst>
          </a:custGeom>
          <a:solidFill>
            <a:srgbClr val="FFCCCC"/>
          </a:solidFill>
          <a:ln>
            <a:solidFill>
              <a:srgbClr val="C76C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68" name="矩形 67"/>
          <p:cNvSpPr/>
          <p:nvPr/>
        </p:nvSpPr>
        <p:spPr>
          <a:xfrm>
            <a:off x="4867754" y="1602678"/>
            <a:ext cx="175024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3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把蒸氣冷卻凝結，並收集其餾液</a:t>
            </a:r>
            <a:endParaRPr lang="en-US" altLang="zh-HK" sz="1300" b="1" spc="3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9" name="五邊形 21"/>
          <p:cNvSpPr/>
          <p:nvPr/>
        </p:nvSpPr>
        <p:spPr>
          <a:xfrm rot="5400000">
            <a:off x="5264159" y="-125930"/>
            <a:ext cx="843731" cy="2418594"/>
          </a:xfrm>
          <a:custGeom>
            <a:avLst/>
            <a:gdLst>
              <a:gd name="connsiteX0" fmla="*/ 0 w 2263199"/>
              <a:gd name="connsiteY0" fmla="*/ 0 h 2714746"/>
              <a:gd name="connsiteX1" fmla="*/ 1131600 w 2263199"/>
              <a:gd name="connsiteY1" fmla="*/ 0 h 2714746"/>
              <a:gd name="connsiteX2" fmla="*/ 2263199 w 2263199"/>
              <a:gd name="connsiteY2" fmla="*/ 1357373 h 2714746"/>
              <a:gd name="connsiteX3" fmla="*/ 1131600 w 2263199"/>
              <a:gd name="connsiteY3" fmla="*/ 2714746 h 2714746"/>
              <a:gd name="connsiteX4" fmla="*/ 0 w 2263199"/>
              <a:gd name="connsiteY4" fmla="*/ 2714746 h 2714746"/>
              <a:gd name="connsiteX5" fmla="*/ 0 w 2263199"/>
              <a:gd name="connsiteY5" fmla="*/ 0 h 2714746"/>
              <a:gd name="connsiteX0" fmla="*/ 0 w 1529777"/>
              <a:gd name="connsiteY0" fmla="*/ 0 h 2714746"/>
              <a:gd name="connsiteX1" fmla="*/ 1131600 w 1529777"/>
              <a:gd name="connsiteY1" fmla="*/ 0 h 2714746"/>
              <a:gd name="connsiteX2" fmla="*/ 1529777 w 1529777"/>
              <a:gd name="connsiteY2" fmla="*/ 1366898 h 2714746"/>
              <a:gd name="connsiteX3" fmla="*/ 1131600 w 1529777"/>
              <a:gd name="connsiteY3" fmla="*/ 2714746 h 2714746"/>
              <a:gd name="connsiteX4" fmla="*/ 0 w 1529777"/>
              <a:gd name="connsiteY4" fmla="*/ 2714746 h 2714746"/>
              <a:gd name="connsiteX5" fmla="*/ 0 w 1529777"/>
              <a:gd name="connsiteY5" fmla="*/ 0 h 2714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9777" h="2714746">
                <a:moveTo>
                  <a:pt x="0" y="0"/>
                </a:moveTo>
                <a:lnTo>
                  <a:pt x="1131600" y="0"/>
                </a:lnTo>
                <a:lnTo>
                  <a:pt x="1529777" y="1366898"/>
                </a:lnTo>
                <a:lnTo>
                  <a:pt x="1131600" y="2714746"/>
                </a:lnTo>
                <a:lnTo>
                  <a:pt x="0" y="2714746"/>
                </a:lnTo>
                <a:lnTo>
                  <a:pt x="0" y="0"/>
                </a:lnTo>
                <a:close/>
              </a:path>
            </a:pathLst>
          </a:custGeom>
          <a:solidFill>
            <a:srgbClr val="FEECF7"/>
          </a:solidFill>
          <a:ln>
            <a:solidFill>
              <a:srgbClr val="C76C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70" name="矩形 69"/>
          <p:cNvSpPr/>
          <p:nvPr/>
        </p:nvSpPr>
        <p:spPr>
          <a:xfrm>
            <a:off x="4544901" y="815291"/>
            <a:ext cx="235042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300" b="1" spc="3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把溶液加熱至特定的溫度，令溶劑變成蒸氣</a:t>
            </a:r>
            <a:endParaRPr lang="en-US" altLang="zh-HK" sz="1300" b="1" spc="3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1" name="橢圓 70"/>
          <p:cNvSpPr/>
          <p:nvPr/>
        </p:nvSpPr>
        <p:spPr>
          <a:xfrm>
            <a:off x="4345708" y="546085"/>
            <a:ext cx="262038" cy="262038"/>
          </a:xfrm>
          <a:prstGeom prst="ellipse">
            <a:avLst/>
          </a:prstGeom>
          <a:solidFill>
            <a:srgbClr val="C76C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smtClean="0">
                <a:solidFill>
                  <a:schemeClr val="bg1"/>
                </a:solidFill>
                <a:latin typeface="Arial" panose="020B0604020202020204" pitchFamily="34" charset="0"/>
                <a:ea typeface="FangSong" panose="02010609060101010101" pitchFamily="49" charset="-122"/>
                <a:cs typeface="Arial" panose="020B0604020202020204" pitchFamily="34" charset="0"/>
              </a:rPr>
              <a:t>1</a:t>
            </a:r>
            <a:endParaRPr lang="en-US" altLang="zh-TW" sz="1100" b="1" dirty="0" smtClean="0">
              <a:solidFill>
                <a:schemeClr val="bg1"/>
              </a:solidFill>
              <a:latin typeface="Arial" panose="020B0604020202020204" pitchFamily="34" charset="0"/>
              <a:ea typeface="FangSong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2" name="橢圓 71"/>
          <p:cNvSpPr/>
          <p:nvPr/>
        </p:nvSpPr>
        <p:spPr>
          <a:xfrm>
            <a:off x="4359839" y="1344314"/>
            <a:ext cx="262038" cy="262038"/>
          </a:xfrm>
          <a:prstGeom prst="ellipse">
            <a:avLst/>
          </a:prstGeom>
          <a:solidFill>
            <a:srgbClr val="C76CA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smtClean="0">
                <a:solidFill>
                  <a:schemeClr val="bg1"/>
                </a:solidFill>
                <a:latin typeface="Arial Unicode MS"/>
                <a:ea typeface="FangSong" panose="02010609060101010101" pitchFamily="49" charset="-122"/>
                <a:cs typeface="Arial" panose="020B0604020202020204" pitchFamily="34" charset="0"/>
              </a:rPr>
              <a:t>2</a:t>
            </a:r>
            <a:endParaRPr lang="en-US" altLang="zh-TW" sz="1100" b="1" dirty="0" smtClean="0">
              <a:solidFill>
                <a:schemeClr val="bg1"/>
              </a:solidFill>
              <a:latin typeface="Arial Unicode MS"/>
              <a:ea typeface="FangSong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3" name="橢圓 72"/>
          <p:cNvSpPr/>
          <p:nvPr/>
        </p:nvSpPr>
        <p:spPr>
          <a:xfrm>
            <a:off x="5174338" y="3694648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23402" y="4115464"/>
            <a:ext cx="2971213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17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蒸餾方法是</a:t>
            </a:r>
            <a:r>
              <a:rPr lang="zh-TW" altLang="en-US" sz="1700" b="1" u="sng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先</a:t>
            </a:r>
            <a:r>
              <a:rPr lang="zh-TW" altLang="en-US" sz="17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把溶液加熱至特定的溫度，令溶劑變成</a:t>
            </a:r>
            <a:r>
              <a:rPr lang="zh-TW" altLang="en-US" sz="17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蒸氣</a:t>
            </a:r>
            <a:r>
              <a:rPr lang="zh-HK" altLang="en-US" sz="17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700" b="1" u="sng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然後</a:t>
            </a:r>
            <a:r>
              <a:rPr lang="zh-TW" altLang="en-US" sz="17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把蒸氣冷卻凝結，並收集其餾液。</a:t>
            </a:r>
            <a:endParaRPr lang="en-US" altLang="zh-HK" sz="17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4" name="群組 33"/>
          <p:cNvGrpSpPr/>
          <p:nvPr/>
        </p:nvGrpSpPr>
        <p:grpSpPr>
          <a:xfrm>
            <a:off x="-252395" y="254001"/>
            <a:ext cx="812530" cy="5835576"/>
            <a:chOff x="-252395" y="254001"/>
            <a:chExt cx="812530" cy="5835576"/>
          </a:xfrm>
        </p:grpSpPr>
        <p:sp>
          <p:nvSpPr>
            <p:cNvPr id="35" name="圓角化單一角落矩形 3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5050"/>
                  </a:solidFill>
                  <a:ea typeface="微軟正黑體"/>
                </a:rPr>
                <a:t>應</a:t>
              </a:r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用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-252395" y="1008321"/>
              <a:ext cx="812530" cy="204596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FF5050"/>
                  </a:solidFill>
                  <a:ea typeface="微軟正黑體"/>
                </a:rPr>
                <a:t>一</a:t>
              </a:r>
              <a:r>
                <a:rPr lang="en-US" altLang="zh-TW" sz="1600" b="1" spc="300" dirty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39" name="直線接點 38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42</a:t>
            </a:fld>
            <a:endParaRPr lang="zh-HK" altLang="en-US" dirty="0"/>
          </a:p>
        </p:txBody>
      </p:sp>
      <p:sp>
        <p:nvSpPr>
          <p:cNvPr id="41" name="內容版面配置區 3">
            <a:extLst>
              <a:ext uri="{FF2B5EF4-FFF2-40B4-BE49-F238E27FC236}">
                <a16:creationId xmlns:a16="http://schemas.microsoft.com/office/drawing/2014/main" id="{A5D9EA83-B1AF-40CD-B550-5870F803A4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76367" y="996950"/>
            <a:ext cx="2500313" cy="40322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TW" altLang="en-US" sz="24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甚麼是蒸餾方法？</a:t>
            </a:r>
            <a:endParaRPr lang="zh-HK" altLang="en-US" sz="24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4" name="圓角矩形 43"/>
          <p:cNvSpPr/>
          <p:nvPr/>
        </p:nvSpPr>
        <p:spPr>
          <a:xfrm>
            <a:off x="740676" y="308289"/>
            <a:ext cx="1564105" cy="613256"/>
          </a:xfrm>
          <a:prstGeom prst="roundRect">
            <a:avLst/>
          </a:prstGeom>
          <a:solidFill>
            <a:srgbClr val="FF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B41369F7-BA03-4B90-983C-9A717524613B}"/>
              </a:ext>
            </a:extLst>
          </p:cNvPr>
          <p:cNvSpPr/>
          <p:nvPr/>
        </p:nvSpPr>
        <p:spPr>
          <a:xfrm>
            <a:off x="824588" y="37910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ts val="45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zh-TW" altLang="en-US" sz="2400" b="1" dirty="0">
                <a:solidFill>
                  <a:srgbClr val="BE5694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蒸餾方法</a:t>
            </a:r>
            <a:endParaRPr lang="zh-HK" altLang="en-US" sz="2400" b="1" dirty="0">
              <a:solidFill>
                <a:srgbClr val="BE5694"/>
              </a:solidFill>
              <a:latin typeface="思源宋體 TW" panose="02020400000000000000" pitchFamily="18" charset="-120"/>
              <a:ea typeface="思源宋體 TW" panose="02020400000000000000" pitchFamily="18" charset="-120"/>
            </a:endParaRPr>
          </a:p>
        </p:txBody>
      </p:sp>
      <p:sp>
        <p:nvSpPr>
          <p:cNvPr id="51" name="剪去單一角落矩形 50"/>
          <p:cNvSpPr/>
          <p:nvPr/>
        </p:nvSpPr>
        <p:spPr>
          <a:xfrm>
            <a:off x="940918" y="921545"/>
            <a:ext cx="2919577" cy="575010"/>
          </a:xfrm>
          <a:prstGeom prst="snip1Rect">
            <a:avLst/>
          </a:prstGeom>
          <a:noFill/>
          <a:ln w="12700">
            <a:solidFill>
              <a:srgbClr val="C191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5" name="橢圓 54"/>
          <p:cNvSpPr/>
          <p:nvPr/>
        </p:nvSpPr>
        <p:spPr>
          <a:xfrm>
            <a:off x="689372" y="746541"/>
            <a:ext cx="503093" cy="489990"/>
          </a:xfrm>
          <a:prstGeom prst="ellipse">
            <a:avLst/>
          </a:prstGeom>
          <a:solidFill>
            <a:srgbClr val="BE569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42" name="手繪多邊形 41"/>
          <p:cNvSpPr/>
          <p:nvPr/>
        </p:nvSpPr>
        <p:spPr>
          <a:xfrm flipV="1">
            <a:off x="7206947" y="2473951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57" name="弧形 56"/>
          <p:cNvSpPr/>
          <p:nvPr/>
        </p:nvSpPr>
        <p:spPr>
          <a:xfrm rot="10620496">
            <a:off x="7845255" y="2374359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9" name="群組 58"/>
          <p:cNvGrpSpPr/>
          <p:nvPr/>
        </p:nvGrpSpPr>
        <p:grpSpPr>
          <a:xfrm>
            <a:off x="8306324" y="2411274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60" name="手繪多邊形 59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1" name="手繪多邊形 60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BE5694"/>
                </a:gs>
                <a:gs pos="22000">
                  <a:srgbClr val="CE8CCB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2" name="橢圓 61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552579"/>
                </a:gs>
                <a:gs pos="22000">
                  <a:srgbClr val="7030A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3" name="橢圓 62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552579"/>
                </a:gs>
                <a:gs pos="22000">
                  <a:srgbClr val="7030A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64" name="摺角紙張 63"/>
          <p:cNvSpPr/>
          <p:nvPr/>
        </p:nvSpPr>
        <p:spPr>
          <a:xfrm>
            <a:off x="5187089" y="2411274"/>
            <a:ext cx="2431234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5" name="手繪多邊形 64"/>
          <p:cNvSpPr/>
          <p:nvPr/>
        </p:nvSpPr>
        <p:spPr>
          <a:xfrm rot="15799771">
            <a:off x="7667154" y="2212593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67" name="矩形 66"/>
          <p:cNvSpPr/>
          <p:nvPr/>
        </p:nvSpPr>
        <p:spPr>
          <a:xfrm>
            <a:off x="5403620" y="3062340"/>
            <a:ext cx="208802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先</a:t>
            </a:r>
            <a:r>
              <a:rPr lang="en-US" altLang="zh-HK" sz="1500" b="1" dirty="0">
                <a:solidFill>
                  <a:srgbClr val="FF0000"/>
                </a:solidFill>
                <a:latin typeface="+mn-ea"/>
              </a:rPr>
              <a:t>……</a:t>
            </a:r>
            <a:r>
              <a:rPr lang="zh-TW" altLang="en-US" sz="15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然後</a:t>
            </a:r>
            <a:r>
              <a:rPr lang="en-US" altLang="zh-HK" sz="1500" b="1" dirty="0">
                <a:solidFill>
                  <a:srgbClr val="FF0000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4" name="AutoShape 25"/>
          <p:cNvSpPr txBox="1">
            <a:spLocks noChangeArrowheads="1"/>
          </p:cNvSpPr>
          <p:nvPr/>
        </p:nvSpPr>
        <p:spPr bwMode="auto">
          <a:xfrm>
            <a:off x="5768255" y="2575659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75" name="手繪多邊形 74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77" name="圖片 76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353" y="1664795"/>
            <a:ext cx="387684" cy="537588"/>
          </a:xfrm>
          <a:prstGeom prst="rect">
            <a:avLst/>
          </a:prstGeom>
        </p:spPr>
      </p:pic>
      <p:sp>
        <p:nvSpPr>
          <p:cNvPr id="78" name="矩形 77"/>
          <p:cNvSpPr/>
          <p:nvPr/>
        </p:nvSpPr>
        <p:spPr>
          <a:xfrm>
            <a:off x="7028888" y="1575286"/>
            <a:ext cx="384721" cy="75918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lvl="0">
              <a:spcBef>
                <a:spcPct val="50000"/>
              </a:spcBef>
              <a:buClrTx/>
              <a:buSzTx/>
              <a:buNone/>
            </a:pPr>
            <a:r>
              <a:rPr lang="zh-TW" altLang="en-US" sz="1300" b="1" dirty="0" smtClean="0">
                <a:solidFill>
                  <a:srgbClr val="EF3A7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時間</a:t>
            </a:r>
            <a:r>
              <a:rPr lang="zh-HK" altLang="en-US" sz="1300" b="1" dirty="0" smtClean="0">
                <a:solidFill>
                  <a:srgbClr val="EF3A7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承接</a:t>
            </a:r>
            <a:endParaRPr lang="zh-TW" altLang="en-US" sz="1300" b="1" dirty="0">
              <a:solidFill>
                <a:srgbClr val="EF3A7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1828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73" grpId="0" animBg="1"/>
      <p:bldP spid="5" grpId="0"/>
      <p:bldP spid="42" grpId="0" animBg="1"/>
      <p:bldP spid="57" grpId="0" animBg="1"/>
      <p:bldP spid="64" grpId="0" animBg="1"/>
      <p:bldP spid="64" grpId="1" animBg="1"/>
      <p:bldP spid="65" grpId="0" animBg="1"/>
      <p:bldP spid="65" grpId="1" animBg="1"/>
      <p:bldP spid="67" grpId="0"/>
      <p:bldP spid="67" grpId="1"/>
      <p:bldP spid="74" grpId="0" animBg="1"/>
      <p:bldP spid="74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10"/>
          <p:cNvSpPr>
            <a:spLocks noChangeArrowheads="1"/>
          </p:cNvSpPr>
          <p:nvPr/>
        </p:nvSpPr>
        <p:spPr bwMode="auto">
          <a:xfrm>
            <a:off x="1274038" y="1133014"/>
            <a:ext cx="33634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TW" altLang="en-US" sz="1600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請</a:t>
            </a:r>
            <a:r>
              <a:rPr lang="zh-TW" altLang="en-US" sz="1600" dirty="0" smtClean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用 </a:t>
            </a:r>
            <a:r>
              <a:rPr lang="zh-TW" altLang="en-US" sz="1600" dirty="0" smtClean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  <a:sym typeface="Wingdings"/>
              </a:rPr>
              <a:t> </a:t>
            </a:r>
            <a:r>
              <a:rPr lang="zh-TW" altLang="en-US" sz="1600" dirty="0" smtClean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將</a:t>
            </a:r>
            <a:r>
              <a:rPr lang="zh-TW" altLang="en-US" sz="1600" dirty="0">
                <a:solidFill>
                  <a:srgbClr val="7030A0"/>
                </a:solidFill>
                <a:latin typeface="思源宋體 TW" panose="02020400000000000000" pitchFamily="18" charset="-120"/>
                <a:ea typeface="思源宋體 TW" panose="02020400000000000000" pitchFamily="18" charset="-120"/>
              </a:rPr>
              <a:t>以下事件順序地連接起來</a:t>
            </a:r>
            <a:endParaRPr lang="zh-HK" altLang="en-US" sz="1600" dirty="0">
              <a:solidFill>
                <a:srgbClr val="7030A0"/>
              </a:solidFill>
              <a:latin typeface="思源宋體 TW" panose="02020400000000000000" pitchFamily="18" charset="-120"/>
              <a:ea typeface="思源宋體 TW" panose="02020400000000000000" pitchFamily="18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373" y="234895"/>
            <a:ext cx="906568" cy="9662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71110" y="1189353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HK" altLang="en-US" sz="1200" b="1" dirty="0">
                <a:solidFill>
                  <a:srgbClr val="FF5050"/>
                </a:solidFill>
                <a:ea typeface="微軟正黑體"/>
              </a:rPr>
              <a:t>生活與社會科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1058967" y="5126771"/>
            <a:ext cx="2032000" cy="451176"/>
          </a:xfrm>
          <a:prstGeom prst="round2DiagRect">
            <a:avLst/>
          </a:prstGeom>
          <a:solidFill>
            <a:srgbClr val="C76CA3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1950</a:t>
            </a:r>
            <a:r>
              <a:rPr lang="zh-HK" altLang="en-US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zh-HK" altLang="zh-TW" sz="1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韓戰爆發</a:t>
            </a:r>
            <a:endParaRPr lang="en-US" altLang="zh-HK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5" name="圓角化對角線角落矩形 44"/>
          <p:cNvSpPr/>
          <p:nvPr/>
        </p:nvSpPr>
        <p:spPr>
          <a:xfrm>
            <a:off x="820318" y="2200780"/>
            <a:ext cx="2129022" cy="908780"/>
          </a:xfrm>
          <a:prstGeom prst="round2DiagRect">
            <a:avLst/>
          </a:prstGeom>
          <a:solidFill>
            <a:srgbClr val="C191C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Aft>
                <a:spcPct val="35000"/>
              </a:spcAft>
            </a:pPr>
            <a:r>
              <a:rPr lang="en-US" altLang="zh-TW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1951</a:t>
            </a: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年聯合國通過對中國禁運的議案</a:t>
            </a:r>
          </a:p>
        </p:txBody>
      </p:sp>
      <p:sp>
        <p:nvSpPr>
          <p:cNvPr id="46" name="圓角化對角線角落矩形 45"/>
          <p:cNvSpPr/>
          <p:nvPr/>
        </p:nvSpPr>
        <p:spPr>
          <a:xfrm>
            <a:off x="5117117" y="1807360"/>
            <a:ext cx="2500646" cy="543294"/>
          </a:xfrm>
          <a:prstGeom prst="round2DiagRect">
            <a:avLst/>
          </a:prstGeom>
          <a:solidFill>
            <a:srgbClr val="C191C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香港隨英國加入禁運行列</a:t>
            </a:r>
            <a:endParaRPr lang="zh-HK" altLang="en-US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7" name="圓角化對角線角落矩形 46"/>
          <p:cNvSpPr/>
          <p:nvPr/>
        </p:nvSpPr>
        <p:spPr>
          <a:xfrm>
            <a:off x="4030581" y="2668587"/>
            <a:ext cx="1942525" cy="846202"/>
          </a:xfrm>
          <a:prstGeom prst="round2DiagRect">
            <a:avLst/>
          </a:prstGeom>
          <a:solidFill>
            <a:srgbClr val="C191C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0005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戰略性物資不能經香港入口至內地</a:t>
            </a:r>
            <a:endParaRPr lang="zh-HK" altLang="en-US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8" name="圓角化對角線角落矩形 47"/>
          <p:cNvSpPr/>
          <p:nvPr/>
        </p:nvSpPr>
        <p:spPr>
          <a:xfrm>
            <a:off x="1509533" y="3623778"/>
            <a:ext cx="1942525" cy="846202"/>
          </a:xfrm>
          <a:prstGeom prst="round2DiagRect">
            <a:avLst/>
          </a:prstGeom>
          <a:solidFill>
            <a:srgbClr val="C191C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0005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不少轉口貿易的人員轉投工業生產</a:t>
            </a:r>
            <a:endParaRPr lang="zh-HK" altLang="en-US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9" name="圓角化對角線角落矩形 48"/>
          <p:cNvSpPr/>
          <p:nvPr/>
        </p:nvSpPr>
        <p:spPr>
          <a:xfrm>
            <a:off x="5455435" y="5307692"/>
            <a:ext cx="1857527" cy="451176"/>
          </a:xfrm>
          <a:prstGeom prst="round2DiagRect">
            <a:avLst/>
          </a:prstGeom>
          <a:solidFill>
            <a:srgbClr val="C191C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資金流向製造業</a:t>
            </a:r>
            <a:endParaRPr lang="zh-HK" altLang="en-US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1" name="圓角化對角線角落矩形 50"/>
          <p:cNvSpPr/>
          <p:nvPr/>
        </p:nvSpPr>
        <p:spPr>
          <a:xfrm>
            <a:off x="3835891" y="4075730"/>
            <a:ext cx="2914122" cy="788499"/>
          </a:xfrm>
          <a:prstGeom prst="round2DiagRect">
            <a:avLst/>
          </a:prstGeom>
          <a:solidFill>
            <a:srgbClr val="C191C9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0005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香港向中國的出口總額下降</a:t>
            </a:r>
            <a:endParaRPr lang="en-US" altLang="zh-TW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algn="ctr" defTabSz="40005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TW" sz="1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由</a:t>
            </a:r>
            <a:r>
              <a:rPr lang="en-US" altLang="zh-TW" sz="1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1951</a:t>
            </a:r>
            <a:r>
              <a:rPr lang="zh-TW" altLang="en-US" sz="1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年的</a:t>
            </a:r>
            <a:r>
              <a:rPr lang="en-US" altLang="zh-HK" sz="1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16</a:t>
            </a:r>
            <a:r>
              <a:rPr lang="zh-HK" altLang="en-US" sz="1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億</a:t>
            </a:r>
            <a:r>
              <a:rPr lang="zh-TW" altLang="en-US" sz="1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下降至</a:t>
            </a:r>
            <a:r>
              <a:rPr lang="en-US" altLang="zh-TW" sz="1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1955</a:t>
            </a:r>
            <a:r>
              <a:rPr lang="zh-TW" altLang="en-US" sz="1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年的</a:t>
            </a:r>
            <a:r>
              <a:rPr lang="en-US" altLang="zh-TW" sz="1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1.82</a:t>
            </a:r>
            <a:r>
              <a:rPr lang="zh-TW" altLang="en-US" sz="1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億港元</a:t>
            </a:r>
            <a:r>
              <a:rPr lang="en-US" altLang="zh-TW" sz="1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1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2" name="圓角化對角線角落矩形 51"/>
          <p:cNvSpPr/>
          <p:nvPr/>
        </p:nvSpPr>
        <p:spPr>
          <a:xfrm>
            <a:off x="6522114" y="2858249"/>
            <a:ext cx="2032000" cy="451176"/>
          </a:xfrm>
          <a:prstGeom prst="round2DiagRect">
            <a:avLst/>
          </a:prstGeom>
          <a:solidFill>
            <a:srgbClr val="C76CA3"/>
          </a:solidFill>
          <a:ln>
            <a:solidFill>
              <a:srgbClr val="FF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00050">
              <a:lnSpc>
                <a:spcPct val="90000"/>
              </a:lnSpc>
              <a:spcAft>
                <a:spcPct val="35000"/>
              </a:spcAft>
            </a:pPr>
            <a:r>
              <a:rPr lang="zh-TW" altLang="en-US" sz="1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製造業急速發展</a:t>
            </a:r>
          </a:p>
        </p:txBody>
      </p:sp>
      <p:sp>
        <p:nvSpPr>
          <p:cNvPr id="59" name="手繪多邊形 58"/>
          <p:cNvSpPr/>
          <p:nvPr/>
        </p:nvSpPr>
        <p:spPr>
          <a:xfrm>
            <a:off x="949915" y="3111975"/>
            <a:ext cx="218102" cy="2180576"/>
          </a:xfrm>
          <a:custGeom>
            <a:avLst/>
            <a:gdLst>
              <a:gd name="connsiteX0" fmla="*/ 218102 w 218102"/>
              <a:gd name="connsiteY0" fmla="*/ 2180576 h 2180576"/>
              <a:gd name="connsiteX1" fmla="*/ 87473 w 218102"/>
              <a:gd name="connsiteY1" fmla="*/ 1846748 h 2180576"/>
              <a:gd name="connsiteX2" fmla="*/ 72959 w 218102"/>
              <a:gd name="connsiteY2" fmla="*/ 1730633 h 2180576"/>
              <a:gd name="connsiteX3" fmla="*/ 43931 w 218102"/>
              <a:gd name="connsiteY3" fmla="*/ 1556462 h 2180576"/>
              <a:gd name="connsiteX4" fmla="*/ 388 w 218102"/>
              <a:gd name="connsiteY4" fmla="*/ 1033948 h 2180576"/>
              <a:gd name="connsiteX5" fmla="*/ 29416 w 218102"/>
              <a:gd name="connsiteY5" fmla="*/ 395319 h 2180576"/>
              <a:gd name="connsiteX6" fmla="*/ 58445 w 218102"/>
              <a:gd name="connsiteY6" fmla="*/ 279205 h 2180576"/>
              <a:gd name="connsiteX7" fmla="*/ 87473 w 218102"/>
              <a:gd name="connsiteY7" fmla="*/ 134062 h 2180576"/>
              <a:gd name="connsiteX8" fmla="*/ 101988 w 218102"/>
              <a:gd name="connsiteY8" fmla="*/ 61490 h 2180576"/>
              <a:gd name="connsiteX9" fmla="*/ 116502 w 218102"/>
              <a:gd name="connsiteY9" fmla="*/ 3433 h 2180576"/>
              <a:gd name="connsiteX10" fmla="*/ 87473 w 218102"/>
              <a:gd name="connsiteY10" fmla="*/ 90519 h 2180576"/>
              <a:gd name="connsiteX11" fmla="*/ 29416 w 218102"/>
              <a:gd name="connsiteY11" fmla="*/ 177605 h 2180576"/>
              <a:gd name="connsiteX12" fmla="*/ 131016 w 218102"/>
              <a:gd name="connsiteY12" fmla="*/ 192119 h 2180576"/>
              <a:gd name="connsiteX13" fmla="*/ 87473 w 218102"/>
              <a:gd name="connsiteY13" fmla="*/ 177605 h 2180576"/>
              <a:gd name="connsiteX14" fmla="*/ 116502 w 218102"/>
              <a:gd name="connsiteY14" fmla="*/ 221148 h 2180576"/>
              <a:gd name="connsiteX15" fmla="*/ 101988 w 218102"/>
              <a:gd name="connsiteY15" fmla="*/ 148576 h 2180576"/>
              <a:gd name="connsiteX16" fmla="*/ 87473 w 218102"/>
              <a:gd name="connsiteY16" fmla="*/ 177605 h 2180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8102" h="2180576">
                <a:moveTo>
                  <a:pt x="218102" y="2180576"/>
                </a:moveTo>
                <a:cubicBezTo>
                  <a:pt x="174559" y="2069300"/>
                  <a:pt x="102294" y="1965317"/>
                  <a:pt x="87473" y="1846748"/>
                </a:cubicBezTo>
                <a:cubicBezTo>
                  <a:pt x="82635" y="1808043"/>
                  <a:pt x="79371" y="1769108"/>
                  <a:pt x="72959" y="1730633"/>
                </a:cubicBezTo>
                <a:cubicBezTo>
                  <a:pt x="35895" y="1508247"/>
                  <a:pt x="86514" y="1939703"/>
                  <a:pt x="43931" y="1556462"/>
                </a:cubicBezTo>
                <a:cubicBezTo>
                  <a:pt x="24624" y="1382704"/>
                  <a:pt x="12841" y="1208289"/>
                  <a:pt x="388" y="1033948"/>
                </a:cubicBezTo>
                <a:cubicBezTo>
                  <a:pt x="4489" y="878094"/>
                  <a:pt x="-13542" y="595789"/>
                  <a:pt x="29416" y="395319"/>
                </a:cubicBezTo>
                <a:cubicBezTo>
                  <a:pt x="37775" y="356309"/>
                  <a:pt x="50621" y="318326"/>
                  <a:pt x="58445" y="279205"/>
                </a:cubicBezTo>
                <a:lnTo>
                  <a:pt x="87473" y="134062"/>
                </a:lnTo>
                <a:cubicBezTo>
                  <a:pt x="92311" y="109871"/>
                  <a:pt x="96005" y="85423"/>
                  <a:pt x="101988" y="61490"/>
                </a:cubicBezTo>
                <a:cubicBezTo>
                  <a:pt x="106826" y="42138"/>
                  <a:pt x="125423" y="-14409"/>
                  <a:pt x="116502" y="3433"/>
                </a:cubicBezTo>
                <a:cubicBezTo>
                  <a:pt x="102817" y="30801"/>
                  <a:pt x="104446" y="65059"/>
                  <a:pt x="87473" y="90519"/>
                </a:cubicBezTo>
                <a:lnTo>
                  <a:pt x="29416" y="177605"/>
                </a:lnTo>
                <a:cubicBezTo>
                  <a:pt x="129232" y="244149"/>
                  <a:pt x="105470" y="268760"/>
                  <a:pt x="131016" y="192119"/>
                </a:cubicBezTo>
                <a:cubicBezTo>
                  <a:pt x="94187" y="81629"/>
                  <a:pt x="107989" y="75028"/>
                  <a:pt x="87473" y="177605"/>
                </a:cubicBezTo>
                <a:cubicBezTo>
                  <a:pt x="97149" y="192119"/>
                  <a:pt x="108701" y="236750"/>
                  <a:pt x="116502" y="221148"/>
                </a:cubicBezTo>
                <a:cubicBezTo>
                  <a:pt x="127535" y="199083"/>
                  <a:pt x="115672" y="169102"/>
                  <a:pt x="101988" y="148576"/>
                </a:cubicBezTo>
                <a:cubicBezTo>
                  <a:pt x="95987" y="139574"/>
                  <a:pt x="92311" y="167929"/>
                  <a:pt x="87473" y="177605"/>
                </a:cubicBezTo>
              </a:path>
            </a:pathLst>
          </a:custGeom>
          <a:noFill/>
          <a:ln>
            <a:solidFill>
              <a:srgbClr val="EC7D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1" name="手繪多邊形 60"/>
          <p:cNvSpPr/>
          <p:nvPr/>
        </p:nvSpPr>
        <p:spPr>
          <a:xfrm>
            <a:off x="2854878" y="1968118"/>
            <a:ext cx="2309407" cy="685523"/>
          </a:xfrm>
          <a:custGeom>
            <a:avLst/>
            <a:gdLst>
              <a:gd name="connsiteX0" fmla="*/ 0 w 2309407"/>
              <a:gd name="connsiteY0" fmla="*/ 685523 h 685523"/>
              <a:gd name="connsiteX1" fmla="*/ 406400 w 2309407"/>
              <a:gd name="connsiteY1" fmla="*/ 656495 h 685523"/>
              <a:gd name="connsiteX2" fmla="*/ 508000 w 2309407"/>
              <a:gd name="connsiteY2" fmla="*/ 627466 h 685523"/>
              <a:gd name="connsiteX3" fmla="*/ 624114 w 2309407"/>
              <a:gd name="connsiteY3" fmla="*/ 598438 h 685523"/>
              <a:gd name="connsiteX4" fmla="*/ 783771 w 2309407"/>
              <a:gd name="connsiteY4" fmla="*/ 554895 h 685523"/>
              <a:gd name="connsiteX5" fmla="*/ 827314 w 2309407"/>
              <a:gd name="connsiteY5" fmla="*/ 525866 h 685523"/>
              <a:gd name="connsiteX6" fmla="*/ 943428 w 2309407"/>
              <a:gd name="connsiteY6" fmla="*/ 496838 h 685523"/>
              <a:gd name="connsiteX7" fmla="*/ 986971 w 2309407"/>
              <a:gd name="connsiteY7" fmla="*/ 482323 h 685523"/>
              <a:gd name="connsiteX8" fmla="*/ 1074057 w 2309407"/>
              <a:gd name="connsiteY8" fmla="*/ 438781 h 685523"/>
              <a:gd name="connsiteX9" fmla="*/ 1175657 w 2309407"/>
              <a:gd name="connsiteY9" fmla="*/ 395238 h 685523"/>
              <a:gd name="connsiteX10" fmla="*/ 1219200 w 2309407"/>
              <a:gd name="connsiteY10" fmla="*/ 366209 h 685523"/>
              <a:gd name="connsiteX11" fmla="*/ 1291771 w 2309407"/>
              <a:gd name="connsiteY11" fmla="*/ 337181 h 685523"/>
              <a:gd name="connsiteX12" fmla="*/ 1378857 w 2309407"/>
              <a:gd name="connsiteY12" fmla="*/ 308152 h 685523"/>
              <a:gd name="connsiteX13" fmla="*/ 1524000 w 2309407"/>
              <a:gd name="connsiteY13" fmla="*/ 250095 h 685523"/>
              <a:gd name="connsiteX14" fmla="*/ 1611085 w 2309407"/>
              <a:gd name="connsiteY14" fmla="*/ 221066 h 685523"/>
              <a:gd name="connsiteX15" fmla="*/ 1669142 w 2309407"/>
              <a:gd name="connsiteY15" fmla="*/ 192038 h 685523"/>
              <a:gd name="connsiteX16" fmla="*/ 1770742 w 2309407"/>
              <a:gd name="connsiteY16" fmla="*/ 163009 h 685523"/>
              <a:gd name="connsiteX17" fmla="*/ 1857828 w 2309407"/>
              <a:gd name="connsiteY17" fmla="*/ 133981 h 685523"/>
              <a:gd name="connsiteX18" fmla="*/ 1930400 w 2309407"/>
              <a:gd name="connsiteY18" fmla="*/ 119466 h 685523"/>
              <a:gd name="connsiteX19" fmla="*/ 1973942 w 2309407"/>
              <a:gd name="connsiteY19" fmla="*/ 104952 h 685523"/>
              <a:gd name="connsiteX20" fmla="*/ 2104571 w 2309407"/>
              <a:gd name="connsiteY20" fmla="*/ 75923 h 685523"/>
              <a:gd name="connsiteX21" fmla="*/ 2278742 w 2309407"/>
              <a:gd name="connsiteY21" fmla="*/ 90438 h 685523"/>
              <a:gd name="connsiteX22" fmla="*/ 2235200 w 2309407"/>
              <a:gd name="connsiteY22" fmla="*/ 119466 h 685523"/>
              <a:gd name="connsiteX23" fmla="*/ 2191657 w 2309407"/>
              <a:gd name="connsiteY23" fmla="*/ 133981 h 685523"/>
              <a:gd name="connsiteX24" fmla="*/ 2206171 w 2309407"/>
              <a:gd name="connsiteY24" fmla="*/ 3352 h 685523"/>
              <a:gd name="connsiteX25" fmla="*/ 2293257 w 2309407"/>
              <a:gd name="connsiteY25" fmla="*/ 61409 h 685523"/>
              <a:gd name="connsiteX26" fmla="*/ 2307771 w 2309407"/>
              <a:gd name="connsiteY26" fmla="*/ 104952 h 685523"/>
              <a:gd name="connsiteX27" fmla="*/ 2264228 w 2309407"/>
              <a:gd name="connsiteY27" fmla="*/ 119466 h 685523"/>
              <a:gd name="connsiteX28" fmla="*/ 2220685 w 2309407"/>
              <a:gd name="connsiteY28" fmla="*/ 148495 h 685523"/>
              <a:gd name="connsiteX29" fmla="*/ 2235200 w 2309407"/>
              <a:gd name="connsiteY29" fmla="*/ 90438 h 685523"/>
              <a:gd name="connsiteX30" fmla="*/ 2249714 w 2309407"/>
              <a:gd name="connsiteY30" fmla="*/ 46895 h 685523"/>
              <a:gd name="connsiteX31" fmla="*/ 2278742 w 2309407"/>
              <a:gd name="connsiteY31" fmla="*/ 61409 h 685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309407" h="685523">
                <a:moveTo>
                  <a:pt x="0" y="685523"/>
                </a:moveTo>
                <a:cubicBezTo>
                  <a:pt x="164354" y="677697"/>
                  <a:pt x="262837" y="682597"/>
                  <a:pt x="406400" y="656495"/>
                </a:cubicBezTo>
                <a:cubicBezTo>
                  <a:pt x="478936" y="643307"/>
                  <a:pt x="445812" y="644426"/>
                  <a:pt x="508000" y="627466"/>
                </a:cubicBezTo>
                <a:cubicBezTo>
                  <a:pt x="546490" y="616969"/>
                  <a:pt x="586266" y="611054"/>
                  <a:pt x="624114" y="598438"/>
                </a:cubicBezTo>
                <a:cubicBezTo>
                  <a:pt x="734603" y="561608"/>
                  <a:pt x="681195" y="575410"/>
                  <a:pt x="783771" y="554895"/>
                </a:cubicBezTo>
                <a:cubicBezTo>
                  <a:pt x="798285" y="545219"/>
                  <a:pt x="810920" y="531827"/>
                  <a:pt x="827314" y="525866"/>
                </a:cubicBezTo>
                <a:cubicBezTo>
                  <a:pt x="864808" y="512232"/>
                  <a:pt x="905580" y="509455"/>
                  <a:pt x="943428" y="496838"/>
                </a:cubicBezTo>
                <a:cubicBezTo>
                  <a:pt x="957942" y="492000"/>
                  <a:pt x="973287" y="489165"/>
                  <a:pt x="986971" y="482323"/>
                </a:cubicBezTo>
                <a:cubicBezTo>
                  <a:pt x="1099509" y="426054"/>
                  <a:pt x="964617" y="475260"/>
                  <a:pt x="1074057" y="438781"/>
                </a:cubicBezTo>
                <a:cubicBezTo>
                  <a:pt x="1183375" y="365902"/>
                  <a:pt x="1044441" y="451474"/>
                  <a:pt x="1175657" y="395238"/>
                </a:cubicBezTo>
                <a:cubicBezTo>
                  <a:pt x="1191691" y="388366"/>
                  <a:pt x="1203598" y="374010"/>
                  <a:pt x="1219200" y="366209"/>
                </a:cubicBezTo>
                <a:cubicBezTo>
                  <a:pt x="1242503" y="354557"/>
                  <a:pt x="1267286" y="346085"/>
                  <a:pt x="1291771" y="337181"/>
                </a:cubicBezTo>
                <a:cubicBezTo>
                  <a:pt x="1320528" y="326724"/>
                  <a:pt x="1351489" y="321836"/>
                  <a:pt x="1378857" y="308152"/>
                </a:cubicBezTo>
                <a:cubicBezTo>
                  <a:pt x="1464283" y="265438"/>
                  <a:pt x="1416386" y="285966"/>
                  <a:pt x="1524000" y="250095"/>
                </a:cubicBezTo>
                <a:lnTo>
                  <a:pt x="1611085" y="221066"/>
                </a:lnTo>
                <a:cubicBezTo>
                  <a:pt x="1630437" y="211390"/>
                  <a:pt x="1649255" y="200561"/>
                  <a:pt x="1669142" y="192038"/>
                </a:cubicBezTo>
                <a:cubicBezTo>
                  <a:pt x="1707088" y="175775"/>
                  <a:pt x="1729813" y="175287"/>
                  <a:pt x="1770742" y="163009"/>
                </a:cubicBezTo>
                <a:cubicBezTo>
                  <a:pt x="1800050" y="154217"/>
                  <a:pt x="1827823" y="139982"/>
                  <a:pt x="1857828" y="133981"/>
                </a:cubicBezTo>
                <a:cubicBezTo>
                  <a:pt x="1882019" y="129143"/>
                  <a:pt x="1906467" y="125449"/>
                  <a:pt x="1930400" y="119466"/>
                </a:cubicBezTo>
                <a:cubicBezTo>
                  <a:pt x="1945242" y="115755"/>
                  <a:pt x="1959232" y="109155"/>
                  <a:pt x="1973942" y="104952"/>
                </a:cubicBezTo>
                <a:cubicBezTo>
                  <a:pt x="2021761" y="91290"/>
                  <a:pt x="2054699" y="85898"/>
                  <a:pt x="2104571" y="75923"/>
                </a:cubicBezTo>
                <a:cubicBezTo>
                  <a:pt x="2162628" y="80761"/>
                  <a:pt x="2223473" y="72015"/>
                  <a:pt x="2278742" y="90438"/>
                </a:cubicBezTo>
                <a:cubicBezTo>
                  <a:pt x="2295291" y="95954"/>
                  <a:pt x="2250802" y="111665"/>
                  <a:pt x="2235200" y="119466"/>
                </a:cubicBezTo>
                <a:cubicBezTo>
                  <a:pt x="2221516" y="126308"/>
                  <a:pt x="2206171" y="129143"/>
                  <a:pt x="2191657" y="133981"/>
                </a:cubicBezTo>
                <a:cubicBezTo>
                  <a:pt x="2196495" y="90438"/>
                  <a:pt x="2170521" y="28817"/>
                  <a:pt x="2206171" y="3352"/>
                </a:cubicBezTo>
                <a:cubicBezTo>
                  <a:pt x="2234561" y="-16926"/>
                  <a:pt x="2293257" y="61409"/>
                  <a:pt x="2293257" y="61409"/>
                </a:cubicBezTo>
                <a:cubicBezTo>
                  <a:pt x="2298095" y="75923"/>
                  <a:pt x="2314613" y="91268"/>
                  <a:pt x="2307771" y="104952"/>
                </a:cubicBezTo>
                <a:cubicBezTo>
                  <a:pt x="2300929" y="118636"/>
                  <a:pt x="2277912" y="112624"/>
                  <a:pt x="2264228" y="119466"/>
                </a:cubicBezTo>
                <a:cubicBezTo>
                  <a:pt x="2248626" y="127267"/>
                  <a:pt x="2235199" y="138819"/>
                  <a:pt x="2220685" y="148495"/>
                </a:cubicBezTo>
                <a:cubicBezTo>
                  <a:pt x="2225523" y="129143"/>
                  <a:pt x="2229720" y="109618"/>
                  <a:pt x="2235200" y="90438"/>
                </a:cubicBezTo>
                <a:cubicBezTo>
                  <a:pt x="2239403" y="75727"/>
                  <a:pt x="2236984" y="55382"/>
                  <a:pt x="2249714" y="46895"/>
                </a:cubicBezTo>
                <a:cubicBezTo>
                  <a:pt x="2258715" y="40894"/>
                  <a:pt x="2269066" y="56571"/>
                  <a:pt x="2278742" y="61409"/>
                </a:cubicBezTo>
              </a:path>
            </a:pathLst>
          </a:custGeom>
          <a:noFill/>
          <a:ln>
            <a:solidFill>
              <a:srgbClr val="EC7D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3" name="手繪多邊形 62"/>
          <p:cNvSpPr/>
          <p:nvPr/>
        </p:nvSpPr>
        <p:spPr>
          <a:xfrm>
            <a:off x="5970679" y="2258236"/>
            <a:ext cx="527669" cy="856343"/>
          </a:xfrm>
          <a:custGeom>
            <a:avLst/>
            <a:gdLst>
              <a:gd name="connsiteX0" fmla="*/ 527669 w 527669"/>
              <a:gd name="connsiteY0" fmla="*/ 0 h 856343"/>
              <a:gd name="connsiteX1" fmla="*/ 498640 w 527669"/>
              <a:gd name="connsiteY1" fmla="*/ 188686 h 856343"/>
              <a:gd name="connsiteX2" fmla="*/ 411554 w 527669"/>
              <a:gd name="connsiteY2" fmla="*/ 333829 h 856343"/>
              <a:gd name="connsiteX3" fmla="*/ 324469 w 527669"/>
              <a:gd name="connsiteY3" fmla="*/ 464457 h 856343"/>
              <a:gd name="connsiteX4" fmla="*/ 295440 w 527669"/>
              <a:gd name="connsiteY4" fmla="*/ 508000 h 856343"/>
              <a:gd name="connsiteX5" fmla="*/ 266412 w 527669"/>
              <a:gd name="connsiteY5" fmla="*/ 551543 h 856343"/>
              <a:gd name="connsiteX6" fmla="*/ 222869 w 527669"/>
              <a:gd name="connsiteY6" fmla="*/ 595086 h 856343"/>
              <a:gd name="connsiteX7" fmla="*/ 164812 w 527669"/>
              <a:gd name="connsiteY7" fmla="*/ 682172 h 856343"/>
              <a:gd name="connsiteX8" fmla="*/ 77726 w 527669"/>
              <a:gd name="connsiteY8" fmla="*/ 769257 h 856343"/>
              <a:gd name="connsiteX9" fmla="*/ 34183 w 527669"/>
              <a:gd name="connsiteY9" fmla="*/ 812800 h 856343"/>
              <a:gd name="connsiteX10" fmla="*/ 5154 w 527669"/>
              <a:gd name="connsiteY10" fmla="*/ 856343 h 856343"/>
              <a:gd name="connsiteX11" fmla="*/ 19669 w 527669"/>
              <a:gd name="connsiteY11" fmla="*/ 812800 h 856343"/>
              <a:gd name="connsiteX12" fmla="*/ 48697 w 527669"/>
              <a:gd name="connsiteY12" fmla="*/ 769257 h 856343"/>
              <a:gd name="connsiteX13" fmla="*/ 77726 w 527669"/>
              <a:gd name="connsiteY13" fmla="*/ 711200 h 856343"/>
              <a:gd name="connsiteX14" fmla="*/ 121269 w 527669"/>
              <a:gd name="connsiteY14" fmla="*/ 624114 h 856343"/>
              <a:gd name="connsiteX15" fmla="*/ 150297 w 527669"/>
              <a:gd name="connsiteY15" fmla="*/ 711200 h 856343"/>
              <a:gd name="connsiteX16" fmla="*/ 164812 w 527669"/>
              <a:gd name="connsiteY16" fmla="*/ 754743 h 856343"/>
              <a:gd name="connsiteX17" fmla="*/ 77726 w 527669"/>
              <a:gd name="connsiteY17" fmla="*/ 783772 h 856343"/>
              <a:gd name="connsiteX18" fmla="*/ 34183 w 527669"/>
              <a:gd name="connsiteY18" fmla="*/ 827314 h 856343"/>
              <a:gd name="connsiteX19" fmla="*/ 63212 w 527669"/>
              <a:gd name="connsiteY19" fmla="*/ 783772 h 856343"/>
              <a:gd name="connsiteX20" fmla="*/ 106754 w 527669"/>
              <a:gd name="connsiteY20" fmla="*/ 696686 h 856343"/>
              <a:gd name="connsiteX21" fmla="*/ 150297 w 527669"/>
              <a:gd name="connsiteY21" fmla="*/ 725714 h 856343"/>
              <a:gd name="connsiteX22" fmla="*/ 179326 w 527669"/>
              <a:gd name="connsiteY22" fmla="*/ 769257 h 856343"/>
              <a:gd name="connsiteX23" fmla="*/ 77726 w 527669"/>
              <a:gd name="connsiteY23" fmla="*/ 783772 h 85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527669" h="856343">
                <a:moveTo>
                  <a:pt x="527669" y="0"/>
                </a:moveTo>
                <a:cubicBezTo>
                  <a:pt x="517993" y="62895"/>
                  <a:pt x="513215" y="126742"/>
                  <a:pt x="498640" y="188686"/>
                </a:cubicBezTo>
                <a:cubicBezTo>
                  <a:pt x="490525" y="223177"/>
                  <a:pt x="422735" y="317058"/>
                  <a:pt x="411554" y="333829"/>
                </a:cubicBezTo>
                <a:lnTo>
                  <a:pt x="324469" y="464457"/>
                </a:lnTo>
                <a:lnTo>
                  <a:pt x="295440" y="508000"/>
                </a:lnTo>
                <a:cubicBezTo>
                  <a:pt x="285764" y="522514"/>
                  <a:pt x="278747" y="539208"/>
                  <a:pt x="266412" y="551543"/>
                </a:cubicBezTo>
                <a:cubicBezTo>
                  <a:pt x="251898" y="566057"/>
                  <a:pt x="235471" y="578883"/>
                  <a:pt x="222869" y="595086"/>
                </a:cubicBezTo>
                <a:cubicBezTo>
                  <a:pt x="201450" y="622625"/>
                  <a:pt x="189482" y="657503"/>
                  <a:pt x="164812" y="682172"/>
                </a:cubicBezTo>
                <a:lnTo>
                  <a:pt x="77726" y="769257"/>
                </a:lnTo>
                <a:cubicBezTo>
                  <a:pt x="63212" y="783771"/>
                  <a:pt x="45569" y="795721"/>
                  <a:pt x="34183" y="812800"/>
                </a:cubicBezTo>
                <a:cubicBezTo>
                  <a:pt x="24507" y="827314"/>
                  <a:pt x="22598" y="856343"/>
                  <a:pt x="5154" y="856343"/>
                </a:cubicBezTo>
                <a:cubicBezTo>
                  <a:pt x="-10146" y="856343"/>
                  <a:pt x="12827" y="826484"/>
                  <a:pt x="19669" y="812800"/>
                </a:cubicBezTo>
                <a:cubicBezTo>
                  <a:pt x="27470" y="797198"/>
                  <a:pt x="40042" y="784403"/>
                  <a:pt x="48697" y="769257"/>
                </a:cubicBezTo>
                <a:cubicBezTo>
                  <a:pt x="59432" y="750471"/>
                  <a:pt x="66991" y="729986"/>
                  <a:pt x="77726" y="711200"/>
                </a:cubicBezTo>
                <a:cubicBezTo>
                  <a:pt x="122743" y="632419"/>
                  <a:pt x="94657" y="703946"/>
                  <a:pt x="121269" y="624114"/>
                </a:cubicBezTo>
                <a:lnTo>
                  <a:pt x="150297" y="711200"/>
                </a:lnTo>
                <a:lnTo>
                  <a:pt x="164812" y="754743"/>
                </a:lnTo>
                <a:cubicBezTo>
                  <a:pt x="135783" y="764419"/>
                  <a:pt x="99363" y="762136"/>
                  <a:pt x="77726" y="783772"/>
                </a:cubicBezTo>
                <a:cubicBezTo>
                  <a:pt x="63212" y="798286"/>
                  <a:pt x="54709" y="827314"/>
                  <a:pt x="34183" y="827314"/>
                </a:cubicBezTo>
                <a:cubicBezTo>
                  <a:pt x="16739" y="827314"/>
                  <a:pt x="53536" y="798286"/>
                  <a:pt x="63212" y="783772"/>
                </a:cubicBezTo>
                <a:cubicBezTo>
                  <a:pt x="67966" y="769510"/>
                  <a:pt x="86657" y="700706"/>
                  <a:pt x="106754" y="696686"/>
                </a:cubicBezTo>
                <a:cubicBezTo>
                  <a:pt x="123859" y="693265"/>
                  <a:pt x="135783" y="716038"/>
                  <a:pt x="150297" y="725714"/>
                </a:cubicBezTo>
                <a:cubicBezTo>
                  <a:pt x="159973" y="740228"/>
                  <a:pt x="183557" y="752334"/>
                  <a:pt x="179326" y="769257"/>
                </a:cubicBezTo>
                <a:cubicBezTo>
                  <a:pt x="174167" y="789892"/>
                  <a:pt x="79308" y="783772"/>
                  <a:pt x="77726" y="783772"/>
                </a:cubicBezTo>
              </a:path>
            </a:pathLst>
          </a:custGeom>
          <a:noFill/>
          <a:ln>
            <a:solidFill>
              <a:srgbClr val="EC7D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5" name="手繪多邊形 64"/>
          <p:cNvSpPr/>
          <p:nvPr/>
        </p:nvSpPr>
        <p:spPr>
          <a:xfrm>
            <a:off x="4930805" y="3491950"/>
            <a:ext cx="160212" cy="566465"/>
          </a:xfrm>
          <a:custGeom>
            <a:avLst/>
            <a:gdLst>
              <a:gd name="connsiteX0" fmla="*/ 0 w 160212"/>
              <a:gd name="connsiteY0" fmla="*/ 0 h 566465"/>
              <a:gd name="connsiteX1" fmla="*/ 14514 w 160212"/>
              <a:gd name="connsiteY1" fmla="*/ 188686 h 566465"/>
              <a:gd name="connsiteX2" fmla="*/ 43543 w 160212"/>
              <a:gd name="connsiteY2" fmla="*/ 275772 h 566465"/>
              <a:gd name="connsiteX3" fmla="*/ 72571 w 160212"/>
              <a:gd name="connsiteY3" fmla="*/ 377372 h 566465"/>
              <a:gd name="connsiteX4" fmla="*/ 101600 w 160212"/>
              <a:gd name="connsiteY4" fmla="*/ 522515 h 566465"/>
              <a:gd name="connsiteX5" fmla="*/ 116114 w 160212"/>
              <a:gd name="connsiteY5" fmla="*/ 566058 h 566465"/>
              <a:gd name="connsiteX6" fmla="*/ 29028 w 160212"/>
              <a:gd name="connsiteY6" fmla="*/ 493486 h 566465"/>
              <a:gd name="connsiteX7" fmla="*/ 159657 w 160212"/>
              <a:gd name="connsiteY7" fmla="*/ 449943 h 566465"/>
              <a:gd name="connsiteX8" fmla="*/ 130628 w 160212"/>
              <a:gd name="connsiteY8" fmla="*/ 551543 h 566465"/>
              <a:gd name="connsiteX9" fmla="*/ 87086 w 160212"/>
              <a:gd name="connsiteY9" fmla="*/ 537029 h 566465"/>
              <a:gd name="connsiteX10" fmla="*/ 58057 w 160212"/>
              <a:gd name="connsiteY10" fmla="*/ 493486 h 566465"/>
              <a:gd name="connsiteX11" fmla="*/ 145143 w 160212"/>
              <a:gd name="connsiteY11" fmla="*/ 508000 h 566465"/>
              <a:gd name="connsiteX12" fmla="*/ 101600 w 160212"/>
              <a:gd name="connsiteY12" fmla="*/ 537029 h 56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0212" h="566465">
                <a:moveTo>
                  <a:pt x="0" y="0"/>
                </a:moveTo>
                <a:cubicBezTo>
                  <a:pt x="4838" y="62895"/>
                  <a:pt x="4676" y="126377"/>
                  <a:pt x="14514" y="188686"/>
                </a:cubicBezTo>
                <a:cubicBezTo>
                  <a:pt x="19286" y="218910"/>
                  <a:pt x="36122" y="246087"/>
                  <a:pt x="43543" y="275772"/>
                </a:cubicBezTo>
                <a:cubicBezTo>
                  <a:pt x="88903" y="457215"/>
                  <a:pt x="30937" y="231656"/>
                  <a:pt x="72571" y="377372"/>
                </a:cubicBezTo>
                <a:cubicBezTo>
                  <a:pt x="101492" y="478592"/>
                  <a:pt x="73085" y="394194"/>
                  <a:pt x="101600" y="522515"/>
                </a:cubicBezTo>
                <a:cubicBezTo>
                  <a:pt x="104919" y="537450"/>
                  <a:pt x="129798" y="559216"/>
                  <a:pt x="116114" y="566058"/>
                </a:cubicBezTo>
                <a:cubicBezTo>
                  <a:pt x="102643" y="572793"/>
                  <a:pt x="29424" y="493882"/>
                  <a:pt x="29028" y="493486"/>
                </a:cubicBezTo>
                <a:cubicBezTo>
                  <a:pt x="59641" y="473078"/>
                  <a:pt x="118490" y="425243"/>
                  <a:pt x="159657" y="449943"/>
                </a:cubicBezTo>
                <a:cubicBezTo>
                  <a:pt x="164721" y="452981"/>
                  <a:pt x="133590" y="542658"/>
                  <a:pt x="130628" y="551543"/>
                </a:cubicBezTo>
                <a:cubicBezTo>
                  <a:pt x="116114" y="546705"/>
                  <a:pt x="99033" y="546586"/>
                  <a:pt x="87086" y="537029"/>
                </a:cubicBezTo>
                <a:cubicBezTo>
                  <a:pt x="73464" y="526132"/>
                  <a:pt x="42455" y="501287"/>
                  <a:pt x="58057" y="493486"/>
                </a:cubicBezTo>
                <a:cubicBezTo>
                  <a:pt x="84379" y="480325"/>
                  <a:pt x="116114" y="503162"/>
                  <a:pt x="145143" y="508000"/>
                </a:cubicBezTo>
                <a:cubicBezTo>
                  <a:pt x="97010" y="524045"/>
                  <a:pt x="101600" y="507215"/>
                  <a:pt x="101600" y="537029"/>
                </a:cubicBezTo>
              </a:path>
            </a:pathLst>
          </a:custGeom>
          <a:noFill/>
          <a:ln>
            <a:solidFill>
              <a:srgbClr val="EC7D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7" name="手繪多邊形 66"/>
          <p:cNvSpPr/>
          <p:nvPr/>
        </p:nvSpPr>
        <p:spPr>
          <a:xfrm>
            <a:off x="3402083" y="3927379"/>
            <a:ext cx="643350" cy="232229"/>
          </a:xfrm>
          <a:custGeom>
            <a:avLst/>
            <a:gdLst>
              <a:gd name="connsiteX0" fmla="*/ 643350 w 643350"/>
              <a:gd name="connsiteY0" fmla="*/ 232229 h 232229"/>
              <a:gd name="connsiteX1" fmla="*/ 440150 w 643350"/>
              <a:gd name="connsiteY1" fmla="*/ 130629 h 232229"/>
              <a:gd name="connsiteX2" fmla="*/ 353065 w 643350"/>
              <a:gd name="connsiteY2" fmla="*/ 87086 h 232229"/>
              <a:gd name="connsiteX3" fmla="*/ 251465 w 643350"/>
              <a:gd name="connsiteY3" fmla="*/ 72571 h 232229"/>
              <a:gd name="connsiteX4" fmla="*/ 4722 w 643350"/>
              <a:gd name="connsiteY4" fmla="*/ 87086 h 232229"/>
              <a:gd name="connsiteX5" fmla="*/ 48265 w 643350"/>
              <a:gd name="connsiteY5" fmla="*/ 130629 h 232229"/>
              <a:gd name="connsiteX6" fmla="*/ 135350 w 643350"/>
              <a:gd name="connsiteY6" fmla="*/ 174171 h 232229"/>
              <a:gd name="connsiteX7" fmla="*/ 164379 w 643350"/>
              <a:gd name="connsiteY7" fmla="*/ 58057 h 232229"/>
              <a:gd name="connsiteX8" fmla="*/ 149865 w 643350"/>
              <a:gd name="connsiteY8" fmla="*/ 0 h 232229"/>
              <a:gd name="connsiteX9" fmla="*/ 62779 w 643350"/>
              <a:gd name="connsiteY9" fmla="*/ 43543 h 232229"/>
              <a:gd name="connsiteX10" fmla="*/ 33750 w 643350"/>
              <a:gd name="connsiteY10" fmla="*/ 87086 h 232229"/>
              <a:gd name="connsiteX11" fmla="*/ 77293 w 643350"/>
              <a:gd name="connsiteY11" fmla="*/ 130629 h 232229"/>
              <a:gd name="connsiteX12" fmla="*/ 120836 w 643350"/>
              <a:gd name="connsiteY12" fmla="*/ 159657 h 232229"/>
              <a:gd name="connsiteX13" fmla="*/ 135350 w 643350"/>
              <a:gd name="connsiteY13" fmla="*/ 58057 h 232229"/>
              <a:gd name="connsiteX14" fmla="*/ 91808 w 643350"/>
              <a:gd name="connsiteY14" fmla="*/ 72571 h 232229"/>
              <a:gd name="connsiteX15" fmla="*/ 62779 w 643350"/>
              <a:gd name="connsiteY15" fmla="*/ 116114 h 232229"/>
              <a:gd name="connsiteX16" fmla="*/ 135350 w 643350"/>
              <a:gd name="connsiteY16" fmla="*/ 101600 h 232229"/>
              <a:gd name="connsiteX17" fmla="*/ 120836 w 643350"/>
              <a:gd name="connsiteY17" fmla="*/ 43543 h 23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43350" h="232229">
                <a:moveTo>
                  <a:pt x="643350" y="232229"/>
                </a:moveTo>
                <a:cubicBezTo>
                  <a:pt x="575617" y="198362"/>
                  <a:pt x="507078" y="166061"/>
                  <a:pt x="440150" y="130629"/>
                </a:cubicBezTo>
                <a:cubicBezTo>
                  <a:pt x="388158" y="103104"/>
                  <a:pt x="409403" y="98354"/>
                  <a:pt x="353065" y="87086"/>
                </a:cubicBezTo>
                <a:cubicBezTo>
                  <a:pt x="319519" y="80377"/>
                  <a:pt x="285332" y="77409"/>
                  <a:pt x="251465" y="72571"/>
                </a:cubicBezTo>
                <a:cubicBezTo>
                  <a:pt x="169217" y="77409"/>
                  <a:pt x="83942" y="64451"/>
                  <a:pt x="4722" y="87086"/>
                </a:cubicBezTo>
                <a:cubicBezTo>
                  <a:pt x="-15015" y="92725"/>
                  <a:pt x="32496" y="117488"/>
                  <a:pt x="48265" y="130629"/>
                </a:cubicBezTo>
                <a:cubicBezTo>
                  <a:pt x="85779" y="161890"/>
                  <a:pt x="91711" y="159625"/>
                  <a:pt x="135350" y="174171"/>
                </a:cubicBezTo>
                <a:cubicBezTo>
                  <a:pt x="146805" y="139808"/>
                  <a:pt x="164379" y="93092"/>
                  <a:pt x="164379" y="58057"/>
                </a:cubicBezTo>
                <a:cubicBezTo>
                  <a:pt x="164379" y="38109"/>
                  <a:pt x="154703" y="19352"/>
                  <a:pt x="149865" y="0"/>
                </a:cubicBezTo>
                <a:cubicBezTo>
                  <a:pt x="114449" y="11805"/>
                  <a:pt x="90916" y="15406"/>
                  <a:pt x="62779" y="43543"/>
                </a:cubicBezTo>
                <a:cubicBezTo>
                  <a:pt x="50444" y="55878"/>
                  <a:pt x="43426" y="72572"/>
                  <a:pt x="33750" y="87086"/>
                </a:cubicBezTo>
                <a:cubicBezTo>
                  <a:pt x="48264" y="101600"/>
                  <a:pt x="61524" y="117488"/>
                  <a:pt x="77293" y="130629"/>
                </a:cubicBezTo>
                <a:cubicBezTo>
                  <a:pt x="90694" y="141796"/>
                  <a:pt x="109939" y="173278"/>
                  <a:pt x="120836" y="159657"/>
                </a:cubicBezTo>
                <a:cubicBezTo>
                  <a:pt x="142207" y="132943"/>
                  <a:pt x="146168" y="90512"/>
                  <a:pt x="135350" y="58057"/>
                </a:cubicBezTo>
                <a:cubicBezTo>
                  <a:pt x="130512" y="43543"/>
                  <a:pt x="106322" y="67733"/>
                  <a:pt x="91808" y="72571"/>
                </a:cubicBezTo>
                <a:cubicBezTo>
                  <a:pt x="82132" y="87085"/>
                  <a:pt x="48265" y="106438"/>
                  <a:pt x="62779" y="116114"/>
                </a:cubicBezTo>
                <a:cubicBezTo>
                  <a:pt x="83305" y="129798"/>
                  <a:pt x="119939" y="120864"/>
                  <a:pt x="135350" y="101600"/>
                </a:cubicBezTo>
                <a:cubicBezTo>
                  <a:pt x="147811" y="86023"/>
                  <a:pt x="120836" y="43543"/>
                  <a:pt x="120836" y="43543"/>
                </a:cubicBezTo>
              </a:path>
            </a:pathLst>
          </a:custGeom>
          <a:noFill/>
          <a:ln>
            <a:solidFill>
              <a:srgbClr val="EC7D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9" name="手繪多邊形 68"/>
          <p:cNvSpPr/>
          <p:nvPr/>
        </p:nvSpPr>
        <p:spPr>
          <a:xfrm>
            <a:off x="2448862" y="4406350"/>
            <a:ext cx="3091543" cy="1248229"/>
          </a:xfrm>
          <a:custGeom>
            <a:avLst/>
            <a:gdLst>
              <a:gd name="connsiteX0" fmla="*/ 0 w 3091543"/>
              <a:gd name="connsiteY0" fmla="*/ 0 h 1248229"/>
              <a:gd name="connsiteX1" fmla="*/ 72571 w 3091543"/>
              <a:gd name="connsiteY1" fmla="*/ 145143 h 1248229"/>
              <a:gd name="connsiteX2" fmla="*/ 130629 w 3091543"/>
              <a:gd name="connsiteY2" fmla="*/ 232229 h 1248229"/>
              <a:gd name="connsiteX3" fmla="*/ 159657 w 3091543"/>
              <a:gd name="connsiteY3" fmla="*/ 275772 h 1248229"/>
              <a:gd name="connsiteX4" fmla="*/ 174171 w 3091543"/>
              <a:gd name="connsiteY4" fmla="*/ 319315 h 1248229"/>
              <a:gd name="connsiteX5" fmla="*/ 275771 w 3091543"/>
              <a:gd name="connsiteY5" fmla="*/ 377372 h 1248229"/>
              <a:gd name="connsiteX6" fmla="*/ 319314 w 3091543"/>
              <a:gd name="connsiteY6" fmla="*/ 420915 h 1248229"/>
              <a:gd name="connsiteX7" fmla="*/ 449943 w 3091543"/>
              <a:gd name="connsiteY7" fmla="*/ 508000 h 1248229"/>
              <a:gd name="connsiteX8" fmla="*/ 493486 w 3091543"/>
              <a:gd name="connsiteY8" fmla="*/ 537029 h 1248229"/>
              <a:gd name="connsiteX9" fmla="*/ 638629 w 3091543"/>
              <a:gd name="connsiteY9" fmla="*/ 566058 h 1248229"/>
              <a:gd name="connsiteX10" fmla="*/ 696686 w 3091543"/>
              <a:gd name="connsiteY10" fmla="*/ 580572 h 1248229"/>
              <a:gd name="connsiteX11" fmla="*/ 827314 w 3091543"/>
              <a:gd name="connsiteY11" fmla="*/ 624115 h 1248229"/>
              <a:gd name="connsiteX12" fmla="*/ 914400 w 3091543"/>
              <a:gd name="connsiteY12" fmla="*/ 653143 h 1248229"/>
              <a:gd name="connsiteX13" fmla="*/ 957943 w 3091543"/>
              <a:gd name="connsiteY13" fmla="*/ 667658 h 1248229"/>
              <a:gd name="connsiteX14" fmla="*/ 1016000 w 3091543"/>
              <a:gd name="connsiteY14" fmla="*/ 696686 h 1248229"/>
              <a:gd name="connsiteX15" fmla="*/ 1132114 w 3091543"/>
              <a:gd name="connsiteY15" fmla="*/ 725715 h 1248229"/>
              <a:gd name="connsiteX16" fmla="*/ 1175657 w 3091543"/>
              <a:gd name="connsiteY16" fmla="*/ 754743 h 1248229"/>
              <a:gd name="connsiteX17" fmla="*/ 1219200 w 3091543"/>
              <a:gd name="connsiteY17" fmla="*/ 769258 h 1248229"/>
              <a:gd name="connsiteX18" fmla="*/ 1335314 w 3091543"/>
              <a:gd name="connsiteY18" fmla="*/ 798286 h 1248229"/>
              <a:gd name="connsiteX19" fmla="*/ 1378857 w 3091543"/>
              <a:gd name="connsiteY19" fmla="*/ 827315 h 1248229"/>
              <a:gd name="connsiteX20" fmla="*/ 1422400 w 3091543"/>
              <a:gd name="connsiteY20" fmla="*/ 841829 h 1248229"/>
              <a:gd name="connsiteX21" fmla="*/ 1553029 w 3091543"/>
              <a:gd name="connsiteY21" fmla="*/ 914400 h 1248229"/>
              <a:gd name="connsiteX22" fmla="*/ 1596571 w 3091543"/>
              <a:gd name="connsiteY22" fmla="*/ 943429 h 1248229"/>
              <a:gd name="connsiteX23" fmla="*/ 1698171 w 3091543"/>
              <a:gd name="connsiteY23" fmla="*/ 986972 h 1248229"/>
              <a:gd name="connsiteX24" fmla="*/ 1814286 w 3091543"/>
              <a:gd name="connsiteY24" fmla="*/ 1016000 h 1248229"/>
              <a:gd name="connsiteX25" fmla="*/ 1988457 w 3091543"/>
              <a:gd name="connsiteY25" fmla="*/ 1074058 h 1248229"/>
              <a:gd name="connsiteX26" fmla="*/ 2032000 w 3091543"/>
              <a:gd name="connsiteY26" fmla="*/ 1088572 h 1248229"/>
              <a:gd name="connsiteX27" fmla="*/ 2075543 w 3091543"/>
              <a:gd name="connsiteY27" fmla="*/ 1103086 h 1248229"/>
              <a:gd name="connsiteX28" fmla="*/ 2220686 w 3091543"/>
              <a:gd name="connsiteY28" fmla="*/ 1117600 h 1248229"/>
              <a:gd name="connsiteX29" fmla="*/ 2786743 w 3091543"/>
              <a:gd name="connsiteY29" fmla="*/ 1103086 h 1248229"/>
              <a:gd name="connsiteX30" fmla="*/ 3091543 w 3091543"/>
              <a:gd name="connsiteY30" fmla="*/ 1074058 h 1248229"/>
              <a:gd name="connsiteX31" fmla="*/ 3004457 w 3091543"/>
              <a:gd name="connsiteY31" fmla="*/ 1045029 h 1248229"/>
              <a:gd name="connsiteX32" fmla="*/ 2946400 w 3091543"/>
              <a:gd name="connsiteY32" fmla="*/ 1016000 h 1248229"/>
              <a:gd name="connsiteX33" fmla="*/ 2902857 w 3091543"/>
              <a:gd name="connsiteY33" fmla="*/ 986972 h 1248229"/>
              <a:gd name="connsiteX34" fmla="*/ 2859314 w 3091543"/>
              <a:gd name="connsiteY34" fmla="*/ 972458 h 1248229"/>
              <a:gd name="connsiteX35" fmla="*/ 2873829 w 3091543"/>
              <a:gd name="connsiteY35" fmla="*/ 1059543 h 1248229"/>
              <a:gd name="connsiteX36" fmla="*/ 2902857 w 3091543"/>
              <a:gd name="connsiteY36" fmla="*/ 1248229 h 1248229"/>
              <a:gd name="connsiteX37" fmla="*/ 2946400 w 3091543"/>
              <a:gd name="connsiteY37" fmla="*/ 1219200 h 1248229"/>
              <a:gd name="connsiteX38" fmla="*/ 3033486 w 3091543"/>
              <a:gd name="connsiteY38" fmla="*/ 1132115 h 1248229"/>
              <a:gd name="connsiteX39" fmla="*/ 3077029 w 3091543"/>
              <a:gd name="connsiteY39" fmla="*/ 1103086 h 1248229"/>
              <a:gd name="connsiteX40" fmla="*/ 2989943 w 3091543"/>
              <a:gd name="connsiteY40" fmla="*/ 1074058 h 1248229"/>
              <a:gd name="connsiteX41" fmla="*/ 2902857 w 3091543"/>
              <a:gd name="connsiteY41" fmla="*/ 1030515 h 1248229"/>
              <a:gd name="connsiteX42" fmla="*/ 2917371 w 3091543"/>
              <a:gd name="connsiteY42" fmla="*/ 1117600 h 1248229"/>
              <a:gd name="connsiteX43" fmla="*/ 2931886 w 3091543"/>
              <a:gd name="connsiteY43" fmla="*/ 1161143 h 1248229"/>
              <a:gd name="connsiteX44" fmla="*/ 2960914 w 3091543"/>
              <a:gd name="connsiteY44" fmla="*/ 1117600 h 1248229"/>
              <a:gd name="connsiteX45" fmla="*/ 3004457 w 3091543"/>
              <a:gd name="connsiteY45" fmla="*/ 1088572 h 1248229"/>
              <a:gd name="connsiteX46" fmla="*/ 2960914 w 3091543"/>
              <a:gd name="connsiteY46" fmla="*/ 1117600 h 1248229"/>
              <a:gd name="connsiteX47" fmla="*/ 2888343 w 3091543"/>
              <a:gd name="connsiteY47" fmla="*/ 1161143 h 124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91543" h="1248229">
                <a:moveTo>
                  <a:pt x="0" y="0"/>
                </a:moveTo>
                <a:cubicBezTo>
                  <a:pt x="24190" y="48381"/>
                  <a:pt x="46052" y="97998"/>
                  <a:pt x="72571" y="145143"/>
                </a:cubicBezTo>
                <a:cubicBezTo>
                  <a:pt x="89675" y="175551"/>
                  <a:pt x="111276" y="203200"/>
                  <a:pt x="130629" y="232229"/>
                </a:cubicBezTo>
                <a:cubicBezTo>
                  <a:pt x="140305" y="246743"/>
                  <a:pt x="154141" y="259223"/>
                  <a:pt x="159657" y="275772"/>
                </a:cubicBezTo>
                <a:cubicBezTo>
                  <a:pt x="164495" y="290286"/>
                  <a:pt x="164614" y="307368"/>
                  <a:pt x="174171" y="319315"/>
                </a:cubicBezTo>
                <a:cubicBezTo>
                  <a:pt x="192452" y="342166"/>
                  <a:pt x="255775" y="363089"/>
                  <a:pt x="275771" y="377372"/>
                </a:cubicBezTo>
                <a:cubicBezTo>
                  <a:pt x="292474" y="389303"/>
                  <a:pt x="303111" y="408313"/>
                  <a:pt x="319314" y="420915"/>
                </a:cubicBezTo>
                <a:cubicBezTo>
                  <a:pt x="319329" y="420927"/>
                  <a:pt x="428164" y="493480"/>
                  <a:pt x="449943" y="508000"/>
                </a:cubicBezTo>
                <a:cubicBezTo>
                  <a:pt x="464457" y="517676"/>
                  <a:pt x="476937" y="531513"/>
                  <a:pt x="493486" y="537029"/>
                </a:cubicBezTo>
                <a:cubicBezTo>
                  <a:pt x="582909" y="566836"/>
                  <a:pt x="491864" y="539373"/>
                  <a:pt x="638629" y="566058"/>
                </a:cubicBezTo>
                <a:cubicBezTo>
                  <a:pt x="658255" y="569626"/>
                  <a:pt x="677579" y="574840"/>
                  <a:pt x="696686" y="580572"/>
                </a:cubicBezTo>
                <a:cubicBezTo>
                  <a:pt x="696759" y="580594"/>
                  <a:pt x="805507" y="616846"/>
                  <a:pt x="827314" y="624115"/>
                </a:cubicBezTo>
                <a:lnTo>
                  <a:pt x="914400" y="653143"/>
                </a:lnTo>
                <a:cubicBezTo>
                  <a:pt x="928914" y="657981"/>
                  <a:pt x="944259" y="660816"/>
                  <a:pt x="957943" y="667658"/>
                </a:cubicBezTo>
                <a:cubicBezTo>
                  <a:pt x="977295" y="677334"/>
                  <a:pt x="995474" y="689844"/>
                  <a:pt x="1016000" y="696686"/>
                </a:cubicBezTo>
                <a:cubicBezTo>
                  <a:pt x="1065696" y="713251"/>
                  <a:pt x="1088659" y="703987"/>
                  <a:pt x="1132114" y="725715"/>
                </a:cubicBezTo>
                <a:cubicBezTo>
                  <a:pt x="1147716" y="733516"/>
                  <a:pt x="1160055" y="746942"/>
                  <a:pt x="1175657" y="754743"/>
                </a:cubicBezTo>
                <a:cubicBezTo>
                  <a:pt x="1189341" y="761585"/>
                  <a:pt x="1204440" y="765232"/>
                  <a:pt x="1219200" y="769258"/>
                </a:cubicBezTo>
                <a:cubicBezTo>
                  <a:pt x="1257690" y="779755"/>
                  <a:pt x="1335314" y="798286"/>
                  <a:pt x="1335314" y="798286"/>
                </a:cubicBezTo>
                <a:cubicBezTo>
                  <a:pt x="1349828" y="807962"/>
                  <a:pt x="1363255" y="819514"/>
                  <a:pt x="1378857" y="827315"/>
                </a:cubicBezTo>
                <a:cubicBezTo>
                  <a:pt x="1392541" y="834157"/>
                  <a:pt x="1409026" y="834399"/>
                  <a:pt x="1422400" y="841829"/>
                </a:cubicBezTo>
                <a:cubicBezTo>
                  <a:pt x="1572124" y="925008"/>
                  <a:pt x="1454502" y="881558"/>
                  <a:pt x="1553029" y="914400"/>
                </a:cubicBezTo>
                <a:cubicBezTo>
                  <a:pt x="1567543" y="924076"/>
                  <a:pt x="1581426" y="934774"/>
                  <a:pt x="1596571" y="943429"/>
                </a:cubicBezTo>
                <a:cubicBezTo>
                  <a:pt x="1632771" y="964115"/>
                  <a:pt x="1659234" y="976353"/>
                  <a:pt x="1698171" y="986972"/>
                </a:cubicBezTo>
                <a:cubicBezTo>
                  <a:pt x="1736661" y="997469"/>
                  <a:pt x="1776437" y="1003383"/>
                  <a:pt x="1814286" y="1016000"/>
                </a:cubicBezTo>
                <a:lnTo>
                  <a:pt x="1988457" y="1074058"/>
                </a:lnTo>
                <a:lnTo>
                  <a:pt x="2032000" y="1088572"/>
                </a:lnTo>
                <a:cubicBezTo>
                  <a:pt x="2046514" y="1093410"/>
                  <a:pt x="2060320" y="1101564"/>
                  <a:pt x="2075543" y="1103086"/>
                </a:cubicBezTo>
                <a:lnTo>
                  <a:pt x="2220686" y="1117600"/>
                </a:lnTo>
                <a:lnTo>
                  <a:pt x="2786743" y="1103086"/>
                </a:lnTo>
                <a:cubicBezTo>
                  <a:pt x="2870904" y="1099786"/>
                  <a:pt x="3003534" y="1083837"/>
                  <a:pt x="3091543" y="1074058"/>
                </a:cubicBezTo>
                <a:cubicBezTo>
                  <a:pt x="3062514" y="1064382"/>
                  <a:pt x="3031825" y="1058713"/>
                  <a:pt x="3004457" y="1045029"/>
                </a:cubicBezTo>
                <a:cubicBezTo>
                  <a:pt x="2985105" y="1035353"/>
                  <a:pt x="2965186" y="1026735"/>
                  <a:pt x="2946400" y="1016000"/>
                </a:cubicBezTo>
                <a:cubicBezTo>
                  <a:pt x="2931254" y="1007345"/>
                  <a:pt x="2918459" y="994773"/>
                  <a:pt x="2902857" y="986972"/>
                </a:cubicBezTo>
                <a:cubicBezTo>
                  <a:pt x="2889173" y="980130"/>
                  <a:pt x="2873828" y="977296"/>
                  <a:pt x="2859314" y="972458"/>
                </a:cubicBezTo>
                <a:cubicBezTo>
                  <a:pt x="2864152" y="1001486"/>
                  <a:pt x="2870179" y="1030341"/>
                  <a:pt x="2873829" y="1059543"/>
                </a:cubicBezTo>
                <a:cubicBezTo>
                  <a:pt x="2896281" y="1239158"/>
                  <a:pt x="2870949" y="1152502"/>
                  <a:pt x="2902857" y="1248229"/>
                </a:cubicBezTo>
                <a:cubicBezTo>
                  <a:pt x="2917371" y="1238553"/>
                  <a:pt x="2933362" y="1230789"/>
                  <a:pt x="2946400" y="1219200"/>
                </a:cubicBezTo>
                <a:cubicBezTo>
                  <a:pt x="2977083" y="1191926"/>
                  <a:pt x="2999328" y="1154887"/>
                  <a:pt x="3033486" y="1132115"/>
                </a:cubicBezTo>
                <a:lnTo>
                  <a:pt x="3077029" y="1103086"/>
                </a:lnTo>
                <a:cubicBezTo>
                  <a:pt x="3048000" y="1093410"/>
                  <a:pt x="3015403" y="1091031"/>
                  <a:pt x="2989943" y="1074058"/>
                </a:cubicBezTo>
                <a:cubicBezTo>
                  <a:pt x="2933670" y="1036542"/>
                  <a:pt x="2962949" y="1050545"/>
                  <a:pt x="2902857" y="1030515"/>
                </a:cubicBezTo>
                <a:cubicBezTo>
                  <a:pt x="2907695" y="1059543"/>
                  <a:pt x="2910987" y="1088872"/>
                  <a:pt x="2917371" y="1117600"/>
                </a:cubicBezTo>
                <a:cubicBezTo>
                  <a:pt x="2920690" y="1132535"/>
                  <a:pt x="2916586" y="1161143"/>
                  <a:pt x="2931886" y="1161143"/>
                </a:cubicBezTo>
                <a:cubicBezTo>
                  <a:pt x="2949330" y="1161143"/>
                  <a:pt x="2948579" y="1129935"/>
                  <a:pt x="2960914" y="1117600"/>
                </a:cubicBezTo>
                <a:cubicBezTo>
                  <a:pt x="2973249" y="1105265"/>
                  <a:pt x="2989943" y="1098248"/>
                  <a:pt x="3004457" y="1088572"/>
                </a:cubicBezTo>
                <a:cubicBezTo>
                  <a:pt x="3004457" y="1088572"/>
                  <a:pt x="2974315" y="1106433"/>
                  <a:pt x="2960914" y="1117600"/>
                </a:cubicBezTo>
                <a:cubicBezTo>
                  <a:pt x="2900451" y="1167985"/>
                  <a:pt x="2942648" y="1161143"/>
                  <a:pt x="2888343" y="1161143"/>
                </a:cubicBezTo>
              </a:path>
            </a:pathLst>
          </a:custGeom>
          <a:noFill/>
          <a:ln>
            <a:solidFill>
              <a:srgbClr val="EC7D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3" name="手繪多邊形 72"/>
          <p:cNvSpPr/>
          <p:nvPr/>
        </p:nvSpPr>
        <p:spPr>
          <a:xfrm rot="21252471">
            <a:off x="7052081" y="3265806"/>
            <a:ext cx="755265" cy="2192892"/>
          </a:xfrm>
          <a:custGeom>
            <a:avLst/>
            <a:gdLst>
              <a:gd name="connsiteX0" fmla="*/ 0 w 755265"/>
              <a:gd name="connsiteY0" fmla="*/ 2192892 h 2192892"/>
              <a:gd name="connsiteX1" fmla="*/ 43543 w 755265"/>
              <a:gd name="connsiteY1" fmla="*/ 1830035 h 2192892"/>
              <a:gd name="connsiteX2" fmla="*/ 29028 w 755265"/>
              <a:gd name="connsiteY2" fmla="*/ 1771978 h 2192892"/>
              <a:gd name="connsiteX3" fmla="*/ 14514 w 755265"/>
              <a:gd name="connsiteY3" fmla="*/ 1641349 h 2192892"/>
              <a:gd name="connsiteX4" fmla="*/ 58057 w 755265"/>
              <a:gd name="connsiteY4" fmla="*/ 1278492 h 2192892"/>
              <a:gd name="connsiteX5" fmla="*/ 72571 w 755265"/>
              <a:gd name="connsiteY5" fmla="*/ 1234949 h 2192892"/>
              <a:gd name="connsiteX6" fmla="*/ 101600 w 755265"/>
              <a:gd name="connsiteY6" fmla="*/ 1191406 h 2192892"/>
              <a:gd name="connsiteX7" fmla="*/ 130628 w 755265"/>
              <a:gd name="connsiteY7" fmla="*/ 1104321 h 2192892"/>
              <a:gd name="connsiteX8" fmla="*/ 145143 w 755265"/>
              <a:gd name="connsiteY8" fmla="*/ 1060778 h 2192892"/>
              <a:gd name="connsiteX9" fmla="*/ 188685 w 755265"/>
              <a:gd name="connsiteY9" fmla="*/ 988206 h 2192892"/>
              <a:gd name="connsiteX10" fmla="*/ 217714 w 755265"/>
              <a:gd name="connsiteY10" fmla="*/ 944664 h 2192892"/>
              <a:gd name="connsiteX11" fmla="*/ 246743 w 755265"/>
              <a:gd name="connsiteY11" fmla="*/ 886606 h 2192892"/>
              <a:gd name="connsiteX12" fmla="*/ 290285 w 755265"/>
              <a:gd name="connsiteY12" fmla="*/ 828549 h 2192892"/>
              <a:gd name="connsiteX13" fmla="*/ 348343 w 755265"/>
              <a:gd name="connsiteY13" fmla="*/ 741464 h 2192892"/>
              <a:gd name="connsiteX14" fmla="*/ 391885 w 755265"/>
              <a:gd name="connsiteY14" fmla="*/ 683406 h 2192892"/>
              <a:gd name="connsiteX15" fmla="*/ 464457 w 755265"/>
              <a:gd name="connsiteY15" fmla="*/ 567292 h 2192892"/>
              <a:gd name="connsiteX16" fmla="*/ 508000 w 755265"/>
              <a:gd name="connsiteY16" fmla="*/ 465692 h 2192892"/>
              <a:gd name="connsiteX17" fmla="*/ 522514 w 755265"/>
              <a:gd name="connsiteY17" fmla="*/ 422149 h 2192892"/>
              <a:gd name="connsiteX18" fmla="*/ 551543 w 755265"/>
              <a:gd name="connsiteY18" fmla="*/ 364092 h 2192892"/>
              <a:gd name="connsiteX19" fmla="*/ 609600 w 755265"/>
              <a:gd name="connsiteY19" fmla="*/ 247978 h 2192892"/>
              <a:gd name="connsiteX20" fmla="*/ 638628 w 755265"/>
              <a:gd name="connsiteY20" fmla="*/ 131864 h 2192892"/>
              <a:gd name="connsiteX21" fmla="*/ 667657 w 755265"/>
              <a:gd name="connsiteY21" fmla="*/ 44778 h 2192892"/>
              <a:gd name="connsiteX22" fmla="*/ 682171 w 755265"/>
              <a:gd name="connsiteY22" fmla="*/ 1235 h 2192892"/>
              <a:gd name="connsiteX23" fmla="*/ 638628 w 755265"/>
              <a:gd name="connsiteY23" fmla="*/ 30264 h 2192892"/>
              <a:gd name="connsiteX24" fmla="*/ 551543 w 755265"/>
              <a:gd name="connsiteY24" fmla="*/ 117349 h 2192892"/>
              <a:gd name="connsiteX25" fmla="*/ 464457 w 755265"/>
              <a:gd name="connsiteY25" fmla="*/ 175406 h 2192892"/>
              <a:gd name="connsiteX26" fmla="*/ 508000 w 755265"/>
              <a:gd name="connsiteY26" fmla="*/ 204435 h 2192892"/>
              <a:gd name="connsiteX27" fmla="*/ 551543 w 755265"/>
              <a:gd name="connsiteY27" fmla="*/ 218949 h 2192892"/>
              <a:gd name="connsiteX28" fmla="*/ 624114 w 755265"/>
              <a:gd name="connsiteY28" fmla="*/ 247978 h 2192892"/>
              <a:gd name="connsiteX29" fmla="*/ 711200 w 755265"/>
              <a:gd name="connsiteY29" fmla="*/ 277006 h 2192892"/>
              <a:gd name="connsiteX30" fmla="*/ 754743 w 755265"/>
              <a:gd name="connsiteY30" fmla="*/ 262492 h 2192892"/>
              <a:gd name="connsiteX31" fmla="*/ 725714 w 755265"/>
              <a:gd name="connsiteY31" fmla="*/ 175406 h 2192892"/>
              <a:gd name="connsiteX32" fmla="*/ 696685 w 755265"/>
              <a:gd name="connsiteY32" fmla="*/ 88321 h 2192892"/>
              <a:gd name="connsiteX33" fmla="*/ 667657 w 755265"/>
              <a:gd name="connsiteY33" fmla="*/ 44778 h 2192892"/>
              <a:gd name="connsiteX34" fmla="*/ 624114 w 755265"/>
              <a:gd name="connsiteY34" fmla="*/ 59292 h 2192892"/>
              <a:gd name="connsiteX35" fmla="*/ 537028 w 755265"/>
              <a:gd name="connsiteY35" fmla="*/ 117349 h 2192892"/>
              <a:gd name="connsiteX36" fmla="*/ 508000 w 755265"/>
              <a:gd name="connsiteY36" fmla="*/ 160892 h 2192892"/>
              <a:gd name="connsiteX37" fmla="*/ 522514 w 755265"/>
              <a:gd name="connsiteY37" fmla="*/ 204435 h 2192892"/>
              <a:gd name="connsiteX38" fmla="*/ 725714 w 755265"/>
              <a:gd name="connsiteY38" fmla="*/ 247978 h 2192892"/>
              <a:gd name="connsiteX39" fmla="*/ 682171 w 755265"/>
              <a:gd name="connsiteY39" fmla="*/ 146378 h 2192892"/>
              <a:gd name="connsiteX40" fmla="*/ 653143 w 755265"/>
              <a:gd name="connsiteY40" fmla="*/ 59292 h 2192892"/>
              <a:gd name="connsiteX41" fmla="*/ 609600 w 755265"/>
              <a:gd name="connsiteY41" fmla="*/ 88321 h 2192892"/>
              <a:gd name="connsiteX42" fmla="*/ 508000 w 755265"/>
              <a:gd name="connsiteY42" fmla="*/ 204435 h 2192892"/>
              <a:gd name="connsiteX43" fmla="*/ 711200 w 755265"/>
              <a:gd name="connsiteY43" fmla="*/ 233464 h 2192892"/>
              <a:gd name="connsiteX44" fmla="*/ 682171 w 755265"/>
              <a:gd name="connsiteY44" fmla="*/ 189921 h 2192892"/>
              <a:gd name="connsiteX45" fmla="*/ 653143 w 755265"/>
              <a:gd name="connsiteY45" fmla="*/ 102835 h 2192892"/>
              <a:gd name="connsiteX46" fmla="*/ 638628 w 755265"/>
              <a:gd name="connsiteY46" fmla="*/ 59292 h 2192892"/>
              <a:gd name="connsiteX47" fmla="*/ 595085 w 755265"/>
              <a:gd name="connsiteY47" fmla="*/ 44778 h 2192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755265" h="2192892">
                <a:moveTo>
                  <a:pt x="0" y="2192892"/>
                </a:moveTo>
                <a:cubicBezTo>
                  <a:pt x="14514" y="2071940"/>
                  <a:pt x="35162" y="1951566"/>
                  <a:pt x="43543" y="1830035"/>
                </a:cubicBezTo>
                <a:cubicBezTo>
                  <a:pt x="44915" y="1810134"/>
                  <a:pt x="32061" y="1791694"/>
                  <a:pt x="29028" y="1771978"/>
                </a:cubicBezTo>
                <a:cubicBezTo>
                  <a:pt x="22366" y="1728677"/>
                  <a:pt x="19352" y="1684892"/>
                  <a:pt x="14514" y="1641349"/>
                </a:cubicBezTo>
                <a:cubicBezTo>
                  <a:pt x="24142" y="1477666"/>
                  <a:pt x="12545" y="1415030"/>
                  <a:pt x="58057" y="1278492"/>
                </a:cubicBezTo>
                <a:cubicBezTo>
                  <a:pt x="62895" y="1263978"/>
                  <a:pt x="65729" y="1248633"/>
                  <a:pt x="72571" y="1234949"/>
                </a:cubicBezTo>
                <a:cubicBezTo>
                  <a:pt x="80372" y="1219347"/>
                  <a:pt x="91924" y="1205920"/>
                  <a:pt x="101600" y="1191406"/>
                </a:cubicBezTo>
                <a:lnTo>
                  <a:pt x="130628" y="1104321"/>
                </a:lnTo>
                <a:cubicBezTo>
                  <a:pt x="135466" y="1089807"/>
                  <a:pt x="137272" y="1073897"/>
                  <a:pt x="145143" y="1060778"/>
                </a:cubicBezTo>
                <a:cubicBezTo>
                  <a:pt x="159657" y="1036587"/>
                  <a:pt x="173733" y="1012129"/>
                  <a:pt x="188685" y="988206"/>
                </a:cubicBezTo>
                <a:cubicBezTo>
                  <a:pt x="197930" y="973414"/>
                  <a:pt x="209059" y="959809"/>
                  <a:pt x="217714" y="944664"/>
                </a:cubicBezTo>
                <a:cubicBezTo>
                  <a:pt x="228449" y="925878"/>
                  <a:pt x="235276" y="904954"/>
                  <a:pt x="246743" y="886606"/>
                </a:cubicBezTo>
                <a:cubicBezTo>
                  <a:pt x="259564" y="866093"/>
                  <a:pt x="276413" y="848366"/>
                  <a:pt x="290285" y="828549"/>
                </a:cubicBezTo>
                <a:cubicBezTo>
                  <a:pt x="310292" y="799968"/>
                  <a:pt x="327411" y="769375"/>
                  <a:pt x="348343" y="741464"/>
                </a:cubicBezTo>
                <a:cubicBezTo>
                  <a:pt x="362857" y="722111"/>
                  <a:pt x="379064" y="703920"/>
                  <a:pt x="391885" y="683406"/>
                </a:cubicBezTo>
                <a:cubicBezTo>
                  <a:pt x="491490" y="524037"/>
                  <a:pt x="341122" y="731738"/>
                  <a:pt x="464457" y="567292"/>
                </a:cubicBezTo>
                <a:cubicBezTo>
                  <a:pt x="494664" y="446462"/>
                  <a:pt x="457882" y="565927"/>
                  <a:pt x="508000" y="465692"/>
                </a:cubicBezTo>
                <a:cubicBezTo>
                  <a:pt x="514842" y="452008"/>
                  <a:pt x="516487" y="436211"/>
                  <a:pt x="522514" y="422149"/>
                </a:cubicBezTo>
                <a:cubicBezTo>
                  <a:pt x="531037" y="402262"/>
                  <a:pt x="542756" y="383864"/>
                  <a:pt x="551543" y="364092"/>
                </a:cubicBezTo>
                <a:cubicBezTo>
                  <a:pt x="598887" y="257569"/>
                  <a:pt x="558193" y="325087"/>
                  <a:pt x="609600" y="247978"/>
                </a:cubicBezTo>
                <a:cubicBezTo>
                  <a:pt x="653643" y="115845"/>
                  <a:pt x="586078" y="324546"/>
                  <a:pt x="638628" y="131864"/>
                </a:cubicBezTo>
                <a:cubicBezTo>
                  <a:pt x="646679" y="102343"/>
                  <a:pt x="657981" y="73807"/>
                  <a:pt x="667657" y="44778"/>
                </a:cubicBezTo>
                <a:cubicBezTo>
                  <a:pt x="672495" y="30264"/>
                  <a:pt x="694901" y="-7252"/>
                  <a:pt x="682171" y="1235"/>
                </a:cubicBezTo>
                <a:cubicBezTo>
                  <a:pt x="667657" y="10911"/>
                  <a:pt x="651666" y="18675"/>
                  <a:pt x="638628" y="30264"/>
                </a:cubicBezTo>
                <a:cubicBezTo>
                  <a:pt x="607945" y="57538"/>
                  <a:pt x="585701" y="94577"/>
                  <a:pt x="551543" y="117349"/>
                </a:cubicBezTo>
                <a:lnTo>
                  <a:pt x="464457" y="175406"/>
                </a:lnTo>
                <a:cubicBezTo>
                  <a:pt x="478971" y="185082"/>
                  <a:pt x="492398" y="196634"/>
                  <a:pt x="508000" y="204435"/>
                </a:cubicBezTo>
                <a:cubicBezTo>
                  <a:pt x="521684" y="211277"/>
                  <a:pt x="537218" y="213577"/>
                  <a:pt x="551543" y="218949"/>
                </a:cubicBezTo>
                <a:cubicBezTo>
                  <a:pt x="575938" y="228097"/>
                  <a:pt x="599629" y="239074"/>
                  <a:pt x="624114" y="247978"/>
                </a:cubicBezTo>
                <a:cubicBezTo>
                  <a:pt x="652871" y="258435"/>
                  <a:pt x="711200" y="277006"/>
                  <a:pt x="711200" y="277006"/>
                </a:cubicBezTo>
                <a:cubicBezTo>
                  <a:pt x="725714" y="272168"/>
                  <a:pt x="752579" y="277638"/>
                  <a:pt x="754743" y="262492"/>
                </a:cubicBezTo>
                <a:cubicBezTo>
                  <a:pt x="759070" y="232201"/>
                  <a:pt x="735390" y="204435"/>
                  <a:pt x="725714" y="175406"/>
                </a:cubicBezTo>
                <a:cubicBezTo>
                  <a:pt x="725713" y="175402"/>
                  <a:pt x="696687" y="88324"/>
                  <a:pt x="696685" y="88321"/>
                </a:cubicBezTo>
                <a:lnTo>
                  <a:pt x="667657" y="44778"/>
                </a:lnTo>
                <a:cubicBezTo>
                  <a:pt x="653143" y="49616"/>
                  <a:pt x="637488" y="51862"/>
                  <a:pt x="624114" y="59292"/>
                </a:cubicBezTo>
                <a:cubicBezTo>
                  <a:pt x="593616" y="76235"/>
                  <a:pt x="537028" y="117349"/>
                  <a:pt x="537028" y="117349"/>
                </a:cubicBezTo>
                <a:cubicBezTo>
                  <a:pt x="527352" y="131863"/>
                  <a:pt x="510868" y="143685"/>
                  <a:pt x="508000" y="160892"/>
                </a:cubicBezTo>
                <a:cubicBezTo>
                  <a:pt x="505485" y="175983"/>
                  <a:pt x="509140" y="197005"/>
                  <a:pt x="522514" y="204435"/>
                </a:cubicBezTo>
                <a:cubicBezTo>
                  <a:pt x="553516" y="221658"/>
                  <a:pt x="683118" y="240879"/>
                  <a:pt x="725714" y="247978"/>
                </a:cubicBezTo>
                <a:cubicBezTo>
                  <a:pt x="687320" y="94397"/>
                  <a:pt x="739449" y="275253"/>
                  <a:pt x="682171" y="146378"/>
                </a:cubicBezTo>
                <a:cubicBezTo>
                  <a:pt x="669744" y="118416"/>
                  <a:pt x="653143" y="59292"/>
                  <a:pt x="653143" y="59292"/>
                </a:cubicBezTo>
                <a:cubicBezTo>
                  <a:pt x="638629" y="68968"/>
                  <a:pt x="621087" y="75193"/>
                  <a:pt x="609600" y="88321"/>
                </a:cubicBezTo>
                <a:cubicBezTo>
                  <a:pt x="491066" y="223788"/>
                  <a:pt x="605972" y="139120"/>
                  <a:pt x="508000" y="204435"/>
                </a:cubicBezTo>
                <a:cubicBezTo>
                  <a:pt x="565844" y="218896"/>
                  <a:pt x="661705" y="245838"/>
                  <a:pt x="711200" y="233464"/>
                </a:cubicBezTo>
                <a:cubicBezTo>
                  <a:pt x="728123" y="229233"/>
                  <a:pt x="691847" y="204435"/>
                  <a:pt x="682171" y="189921"/>
                </a:cubicBezTo>
                <a:lnTo>
                  <a:pt x="653143" y="102835"/>
                </a:lnTo>
                <a:cubicBezTo>
                  <a:pt x="648305" y="88321"/>
                  <a:pt x="653142" y="64130"/>
                  <a:pt x="638628" y="59292"/>
                </a:cubicBezTo>
                <a:lnTo>
                  <a:pt x="595085" y="44778"/>
                </a:lnTo>
              </a:path>
            </a:pathLst>
          </a:custGeom>
          <a:noFill/>
          <a:ln>
            <a:solidFill>
              <a:srgbClr val="EC7D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74" name="圖片 7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59" y="4891333"/>
            <a:ext cx="578679" cy="802435"/>
          </a:xfrm>
          <a:prstGeom prst="rect">
            <a:avLst/>
          </a:prstGeom>
        </p:spPr>
      </p:pic>
      <p:sp>
        <p:nvSpPr>
          <p:cNvPr id="75" name="矩形 74"/>
          <p:cNvSpPr/>
          <p:nvPr/>
        </p:nvSpPr>
        <p:spPr>
          <a:xfrm>
            <a:off x="572167" y="5734804"/>
            <a:ext cx="85151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  <a:buClrTx/>
              <a:buSzTx/>
              <a:buNone/>
            </a:pPr>
            <a:r>
              <a:rPr lang="zh-TW" altLang="en-US" sz="1300" b="1" dirty="0" smtClean="0">
                <a:solidFill>
                  <a:srgbClr val="EF3A7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時間</a:t>
            </a:r>
            <a:r>
              <a:rPr lang="zh-HK" altLang="en-US" sz="1300" b="1" dirty="0" smtClean="0">
                <a:solidFill>
                  <a:srgbClr val="EF3A7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承接</a:t>
            </a:r>
            <a:endParaRPr lang="zh-TW" altLang="en-US" sz="1300" b="1" dirty="0">
              <a:solidFill>
                <a:srgbClr val="EF3A7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76" name="圖片 7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543" y="3151291"/>
            <a:ext cx="859540" cy="726995"/>
          </a:xfrm>
          <a:prstGeom prst="rect">
            <a:avLst/>
          </a:prstGeom>
        </p:spPr>
      </p:pic>
      <p:sp>
        <p:nvSpPr>
          <p:cNvPr id="77" name="矩形 76"/>
          <p:cNvSpPr/>
          <p:nvPr/>
        </p:nvSpPr>
        <p:spPr>
          <a:xfrm>
            <a:off x="7874500" y="3884348"/>
            <a:ext cx="85151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  <a:buClrTx/>
              <a:buSzTx/>
              <a:buNone/>
            </a:pPr>
            <a:r>
              <a:rPr lang="zh-TW" altLang="en-US" sz="1300" b="1" dirty="0" smtClean="0">
                <a:solidFill>
                  <a:srgbClr val="EF3A7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事理</a:t>
            </a:r>
            <a:r>
              <a:rPr lang="zh-HK" altLang="en-US" sz="1300" b="1" dirty="0" smtClean="0">
                <a:solidFill>
                  <a:srgbClr val="EF3A7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承接</a:t>
            </a:r>
            <a:endParaRPr lang="zh-TW" altLang="en-US" sz="1300" b="1" dirty="0">
              <a:solidFill>
                <a:srgbClr val="EF3A7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6" name="群組 25"/>
          <p:cNvGrpSpPr/>
          <p:nvPr/>
        </p:nvGrpSpPr>
        <p:grpSpPr>
          <a:xfrm>
            <a:off x="0" y="254001"/>
            <a:ext cx="560135" cy="5835576"/>
            <a:chOff x="0" y="254001"/>
            <a:chExt cx="560135" cy="5835576"/>
          </a:xfrm>
        </p:grpSpPr>
        <p:sp>
          <p:nvSpPr>
            <p:cNvPr id="27" name="圓角化單一角落矩形 26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5050"/>
                  </a:solidFill>
                  <a:ea typeface="微軟正黑體"/>
                </a:rPr>
                <a:t>應</a:t>
              </a:r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用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80004" y="1008321"/>
              <a:ext cx="480131" cy="204596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5050"/>
                  </a:solidFill>
                  <a:ea typeface="微軟正黑體"/>
                </a:rPr>
                <a:t>練習二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32" name="直線接點 3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投影片編號版面配置區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43</a:t>
            </a:fld>
            <a:endParaRPr lang="zh-HK" altLang="en-US" dirty="0"/>
          </a:p>
        </p:txBody>
      </p:sp>
      <p:sp>
        <p:nvSpPr>
          <p:cNvPr id="33" name="內容版面配置區 3">
            <a:extLst>
              <a:ext uri="{FF2B5EF4-FFF2-40B4-BE49-F238E27FC236}">
                <a16:creationId xmlns:a16="http://schemas.microsoft.com/office/drawing/2014/main" id="{A5D9EA83-B1AF-40CD-B550-5870F803A4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98452" y="506413"/>
            <a:ext cx="5173663" cy="43815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TW" altLang="en-US" sz="24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韓戰爆發如何令香港製造業急速發展</a:t>
            </a:r>
            <a:r>
              <a:rPr lang="en-US" altLang="zh-TW" sz="24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</a:p>
        </p:txBody>
      </p:sp>
      <p:sp>
        <p:nvSpPr>
          <p:cNvPr id="34" name="剪去單一角落矩形 33"/>
          <p:cNvSpPr/>
          <p:nvPr/>
        </p:nvSpPr>
        <p:spPr>
          <a:xfrm>
            <a:off x="946905" y="443999"/>
            <a:ext cx="5691046" cy="575010"/>
          </a:xfrm>
          <a:prstGeom prst="snip1Rect">
            <a:avLst/>
          </a:prstGeom>
          <a:noFill/>
          <a:ln w="12700">
            <a:solidFill>
              <a:srgbClr val="C191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橢圓 34"/>
          <p:cNvSpPr/>
          <p:nvPr/>
        </p:nvSpPr>
        <p:spPr>
          <a:xfrm>
            <a:off x="695359" y="268995"/>
            <a:ext cx="503093" cy="489990"/>
          </a:xfrm>
          <a:prstGeom prst="ellipse">
            <a:avLst/>
          </a:prstGeom>
          <a:solidFill>
            <a:srgbClr val="BE569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36" name="手繪多邊形 35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42722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1" grpId="0" animBg="1"/>
      <p:bldP spid="52" grpId="0" animBg="1"/>
      <p:bldP spid="59" grpId="0" animBg="1"/>
      <p:bldP spid="61" grpId="0" animBg="1"/>
      <p:bldP spid="63" grpId="0" animBg="1"/>
      <p:bldP spid="65" grpId="0" animBg="1"/>
      <p:bldP spid="67" grpId="0" animBg="1"/>
      <p:bldP spid="69" grpId="0" animBg="1"/>
      <p:bldP spid="73" grpId="0" animBg="1"/>
      <p:bldP spid="75" grpId="0"/>
      <p:bldP spid="77" grpId="0"/>
      <p:bldP spid="33" grpId="0" build="p"/>
      <p:bldP spid="34" grpId="0" animBg="1"/>
      <p:bldP spid="3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群組 11"/>
          <p:cNvGrpSpPr/>
          <p:nvPr/>
        </p:nvGrpSpPr>
        <p:grpSpPr>
          <a:xfrm>
            <a:off x="1933931" y="5041719"/>
            <a:ext cx="2016280" cy="496190"/>
            <a:chOff x="2127424" y="5523344"/>
            <a:chExt cx="2016280" cy="496190"/>
          </a:xfrm>
        </p:grpSpPr>
        <p:sp>
          <p:nvSpPr>
            <p:cNvPr id="72" name="圓角矩形 71"/>
            <p:cNvSpPr/>
            <p:nvPr/>
          </p:nvSpPr>
          <p:spPr>
            <a:xfrm>
              <a:off x="2127424" y="5523344"/>
              <a:ext cx="2016280" cy="496190"/>
            </a:xfrm>
            <a:prstGeom prst="roundRect">
              <a:avLst/>
            </a:prstGeom>
            <a:solidFill>
              <a:srgbClr val="C76CA3"/>
            </a:solidFill>
            <a:ln>
              <a:solidFill>
                <a:srgbClr val="FF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2351671" y="5610871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6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製造業急速發展</a:t>
              </a:r>
            </a:p>
          </p:txBody>
        </p:sp>
      </p:grpSp>
      <p:grpSp>
        <p:nvGrpSpPr>
          <p:cNvPr id="11" name="群組 10"/>
          <p:cNvGrpSpPr/>
          <p:nvPr/>
        </p:nvGrpSpPr>
        <p:grpSpPr>
          <a:xfrm>
            <a:off x="640587" y="4457693"/>
            <a:ext cx="1981199" cy="952314"/>
            <a:chOff x="640587" y="4941022"/>
            <a:chExt cx="1981199" cy="952314"/>
          </a:xfrm>
        </p:grpSpPr>
        <p:sp>
          <p:nvSpPr>
            <p:cNvPr id="68" name="五邊形 2"/>
            <p:cNvSpPr/>
            <p:nvPr/>
          </p:nvSpPr>
          <p:spPr>
            <a:xfrm rot="4827564">
              <a:off x="1155030" y="4426579"/>
              <a:ext cx="952314" cy="1981199"/>
            </a:xfrm>
            <a:custGeom>
              <a:avLst/>
              <a:gdLst>
                <a:gd name="connsiteX0" fmla="*/ 0 w 726784"/>
                <a:gd name="connsiteY0" fmla="*/ 0 h 2039016"/>
                <a:gd name="connsiteX1" fmla="*/ 363392 w 726784"/>
                <a:gd name="connsiteY1" fmla="*/ 0 h 2039016"/>
                <a:gd name="connsiteX2" fmla="*/ 726784 w 726784"/>
                <a:gd name="connsiteY2" fmla="*/ 1019508 h 2039016"/>
                <a:gd name="connsiteX3" fmla="*/ 363392 w 726784"/>
                <a:gd name="connsiteY3" fmla="*/ 2039016 h 2039016"/>
                <a:gd name="connsiteX4" fmla="*/ 0 w 726784"/>
                <a:gd name="connsiteY4" fmla="*/ 2039016 h 2039016"/>
                <a:gd name="connsiteX5" fmla="*/ 0 w 726784"/>
                <a:gd name="connsiteY5" fmla="*/ 0 h 2039016"/>
                <a:gd name="connsiteX0" fmla="*/ 0 w 526759"/>
                <a:gd name="connsiteY0" fmla="*/ 0 h 2039016"/>
                <a:gd name="connsiteX1" fmla="*/ 363392 w 526759"/>
                <a:gd name="connsiteY1" fmla="*/ 0 h 2039016"/>
                <a:gd name="connsiteX2" fmla="*/ 526759 w 526759"/>
                <a:gd name="connsiteY2" fmla="*/ 1038558 h 2039016"/>
                <a:gd name="connsiteX3" fmla="*/ 363392 w 526759"/>
                <a:gd name="connsiteY3" fmla="*/ 2039016 h 2039016"/>
                <a:gd name="connsiteX4" fmla="*/ 0 w 526759"/>
                <a:gd name="connsiteY4" fmla="*/ 2039016 h 2039016"/>
                <a:gd name="connsiteX5" fmla="*/ 0 w 526759"/>
                <a:gd name="connsiteY5" fmla="*/ 0 h 203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6759" h="2039016">
                  <a:moveTo>
                    <a:pt x="0" y="0"/>
                  </a:moveTo>
                  <a:lnTo>
                    <a:pt x="363392" y="0"/>
                  </a:lnTo>
                  <a:lnTo>
                    <a:pt x="526759" y="1038558"/>
                  </a:lnTo>
                  <a:lnTo>
                    <a:pt x="363392" y="2039016"/>
                  </a:lnTo>
                  <a:lnTo>
                    <a:pt x="0" y="2039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91C9"/>
            </a:solidFill>
            <a:ln>
              <a:solidFill>
                <a:srgbClr val="FF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691506" y="5305688"/>
              <a:ext cx="1651526" cy="286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14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資金流向製造業</a:t>
              </a:r>
              <a:endParaRPr lang="zh-HK" altLang="en-US" sz="1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10" name="群組 9"/>
          <p:cNvGrpSpPr/>
          <p:nvPr/>
        </p:nvGrpSpPr>
        <p:grpSpPr>
          <a:xfrm>
            <a:off x="946490" y="4002565"/>
            <a:ext cx="3068264" cy="839215"/>
            <a:chOff x="946490" y="4485894"/>
            <a:chExt cx="3068264" cy="839215"/>
          </a:xfrm>
        </p:grpSpPr>
        <p:sp>
          <p:nvSpPr>
            <p:cNvPr id="66" name="五邊形 2"/>
            <p:cNvSpPr/>
            <p:nvPr/>
          </p:nvSpPr>
          <p:spPr>
            <a:xfrm rot="5630965">
              <a:off x="2061014" y="3371370"/>
              <a:ext cx="839215" cy="3068264"/>
            </a:xfrm>
            <a:custGeom>
              <a:avLst/>
              <a:gdLst>
                <a:gd name="connsiteX0" fmla="*/ 0 w 726784"/>
                <a:gd name="connsiteY0" fmla="*/ 0 h 2039016"/>
                <a:gd name="connsiteX1" fmla="*/ 363392 w 726784"/>
                <a:gd name="connsiteY1" fmla="*/ 0 h 2039016"/>
                <a:gd name="connsiteX2" fmla="*/ 726784 w 726784"/>
                <a:gd name="connsiteY2" fmla="*/ 1019508 h 2039016"/>
                <a:gd name="connsiteX3" fmla="*/ 363392 w 726784"/>
                <a:gd name="connsiteY3" fmla="*/ 2039016 h 2039016"/>
                <a:gd name="connsiteX4" fmla="*/ 0 w 726784"/>
                <a:gd name="connsiteY4" fmla="*/ 2039016 h 2039016"/>
                <a:gd name="connsiteX5" fmla="*/ 0 w 726784"/>
                <a:gd name="connsiteY5" fmla="*/ 0 h 2039016"/>
                <a:gd name="connsiteX0" fmla="*/ 0 w 526759"/>
                <a:gd name="connsiteY0" fmla="*/ 0 h 2039016"/>
                <a:gd name="connsiteX1" fmla="*/ 363392 w 526759"/>
                <a:gd name="connsiteY1" fmla="*/ 0 h 2039016"/>
                <a:gd name="connsiteX2" fmla="*/ 526759 w 526759"/>
                <a:gd name="connsiteY2" fmla="*/ 1038558 h 2039016"/>
                <a:gd name="connsiteX3" fmla="*/ 363392 w 526759"/>
                <a:gd name="connsiteY3" fmla="*/ 2039016 h 2039016"/>
                <a:gd name="connsiteX4" fmla="*/ 0 w 526759"/>
                <a:gd name="connsiteY4" fmla="*/ 2039016 h 2039016"/>
                <a:gd name="connsiteX5" fmla="*/ 0 w 526759"/>
                <a:gd name="connsiteY5" fmla="*/ 0 h 203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6759" h="2039016">
                  <a:moveTo>
                    <a:pt x="0" y="0"/>
                  </a:moveTo>
                  <a:lnTo>
                    <a:pt x="363392" y="0"/>
                  </a:lnTo>
                  <a:lnTo>
                    <a:pt x="526759" y="1038558"/>
                  </a:lnTo>
                  <a:lnTo>
                    <a:pt x="363392" y="2039016"/>
                  </a:lnTo>
                  <a:lnTo>
                    <a:pt x="0" y="2039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91C9"/>
            </a:solidFill>
            <a:ln>
              <a:solidFill>
                <a:srgbClr val="FF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1015980" y="4652835"/>
              <a:ext cx="2957780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400050">
                <a:lnSpc>
                  <a:spcPct val="13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14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不少轉口貿易的人員轉投工業生產</a:t>
              </a:r>
              <a:endParaRPr lang="zh-HK" altLang="en-US" sz="1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9" name="群組 8"/>
          <p:cNvGrpSpPr/>
          <p:nvPr/>
        </p:nvGrpSpPr>
        <p:grpSpPr>
          <a:xfrm>
            <a:off x="402901" y="3055849"/>
            <a:ext cx="3343444" cy="1129826"/>
            <a:chOff x="402901" y="3486926"/>
            <a:chExt cx="3343444" cy="1129826"/>
          </a:xfrm>
        </p:grpSpPr>
        <p:sp>
          <p:nvSpPr>
            <p:cNvPr id="64" name="五邊形 2"/>
            <p:cNvSpPr/>
            <p:nvPr/>
          </p:nvSpPr>
          <p:spPr>
            <a:xfrm rot="5183219">
              <a:off x="1463883" y="2678988"/>
              <a:ext cx="1129826" cy="2745701"/>
            </a:xfrm>
            <a:custGeom>
              <a:avLst/>
              <a:gdLst>
                <a:gd name="connsiteX0" fmla="*/ 0 w 726784"/>
                <a:gd name="connsiteY0" fmla="*/ 0 h 2039016"/>
                <a:gd name="connsiteX1" fmla="*/ 363392 w 726784"/>
                <a:gd name="connsiteY1" fmla="*/ 0 h 2039016"/>
                <a:gd name="connsiteX2" fmla="*/ 726784 w 726784"/>
                <a:gd name="connsiteY2" fmla="*/ 1019508 h 2039016"/>
                <a:gd name="connsiteX3" fmla="*/ 363392 w 726784"/>
                <a:gd name="connsiteY3" fmla="*/ 2039016 h 2039016"/>
                <a:gd name="connsiteX4" fmla="*/ 0 w 726784"/>
                <a:gd name="connsiteY4" fmla="*/ 2039016 h 2039016"/>
                <a:gd name="connsiteX5" fmla="*/ 0 w 726784"/>
                <a:gd name="connsiteY5" fmla="*/ 0 h 2039016"/>
                <a:gd name="connsiteX0" fmla="*/ 0 w 526759"/>
                <a:gd name="connsiteY0" fmla="*/ 0 h 2039016"/>
                <a:gd name="connsiteX1" fmla="*/ 363392 w 526759"/>
                <a:gd name="connsiteY1" fmla="*/ 0 h 2039016"/>
                <a:gd name="connsiteX2" fmla="*/ 526759 w 526759"/>
                <a:gd name="connsiteY2" fmla="*/ 1038558 h 2039016"/>
                <a:gd name="connsiteX3" fmla="*/ 363392 w 526759"/>
                <a:gd name="connsiteY3" fmla="*/ 2039016 h 2039016"/>
                <a:gd name="connsiteX4" fmla="*/ 0 w 526759"/>
                <a:gd name="connsiteY4" fmla="*/ 2039016 h 2039016"/>
                <a:gd name="connsiteX5" fmla="*/ 0 w 526759"/>
                <a:gd name="connsiteY5" fmla="*/ 0 h 203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6759" h="2039016">
                  <a:moveTo>
                    <a:pt x="0" y="0"/>
                  </a:moveTo>
                  <a:lnTo>
                    <a:pt x="363392" y="0"/>
                  </a:lnTo>
                  <a:lnTo>
                    <a:pt x="526759" y="1038558"/>
                  </a:lnTo>
                  <a:lnTo>
                    <a:pt x="363392" y="2039016"/>
                  </a:lnTo>
                  <a:lnTo>
                    <a:pt x="0" y="2039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91C9"/>
            </a:solidFill>
            <a:ln>
              <a:solidFill>
                <a:srgbClr val="FF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5" name="矩形 64"/>
            <p:cNvSpPr/>
            <p:nvPr/>
          </p:nvSpPr>
          <p:spPr>
            <a:xfrm rot="21383219">
              <a:off x="402901" y="3663554"/>
              <a:ext cx="3343444" cy="558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400050">
                <a:lnSpc>
                  <a:spcPct val="13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14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香港向中國的出口總額</a:t>
              </a:r>
              <a:r>
                <a:rPr lang="zh-TW" altLang="en-US" sz="1400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下降</a:t>
              </a:r>
              <a:endParaRPr lang="en-US" altLang="zh-TW" sz="1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 defTabSz="400050">
                <a:lnSpc>
                  <a:spcPct val="8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TW" sz="9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(</a:t>
              </a:r>
              <a:r>
                <a:rPr lang="zh-TW" altLang="en-US" sz="9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由</a:t>
              </a:r>
              <a:r>
                <a:rPr lang="en-US" altLang="zh-TW" sz="9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1951</a:t>
              </a:r>
              <a:r>
                <a:rPr lang="zh-TW" altLang="en-US" sz="9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年的</a:t>
              </a:r>
              <a:r>
                <a:rPr lang="en-US" altLang="zh-HK" sz="9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16</a:t>
              </a:r>
              <a:r>
                <a:rPr lang="zh-HK" altLang="en-US" sz="9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億</a:t>
              </a:r>
              <a:r>
                <a:rPr lang="zh-TW" altLang="en-US" sz="9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下降至</a:t>
              </a:r>
              <a:r>
                <a:rPr lang="en-US" altLang="zh-TW" sz="9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1955</a:t>
              </a:r>
              <a:r>
                <a:rPr lang="zh-TW" altLang="en-US" sz="9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年的</a:t>
              </a:r>
              <a:r>
                <a:rPr lang="en-US" altLang="zh-TW" sz="9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1.82</a:t>
              </a:r>
              <a:r>
                <a:rPr lang="zh-TW" altLang="en-US" sz="9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億港元</a:t>
              </a:r>
              <a:r>
                <a:rPr lang="en-US" altLang="zh-TW" sz="900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)</a:t>
              </a:r>
              <a:endParaRPr lang="zh-TW" altLang="en-US" sz="9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8" name="群組 7"/>
          <p:cNvGrpSpPr/>
          <p:nvPr/>
        </p:nvGrpSpPr>
        <p:grpSpPr>
          <a:xfrm>
            <a:off x="621527" y="2162582"/>
            <a:ext cx="2986705" cy="1036161"/>
            <a:chOff x="621527" y="2645911"/>
            <a:chExt cx="2986705" cy="1036161"/>
          </a:xfrm>
        </p:grpSpPr>
        <p:sp>
          <p:nvSpPr>
            <p:cNvPr id="62" name="五邊形 2"/>
            <p:cNvSpPr/>
            <p:nvPr/>
          </p:nvSpPr>
          <p:spPr>
            <a:xfrm rot="5699274">
              <a:off x="1579227" y="1688211"/>
              <a:ext cx="1036161" cy="2951562"/>
            </a:xfrm>
            <a:custGeom>
              <a:avLst/>
              <a:gdLst>
                <a:gd name="connsiteX0" fmla="*/ 0 w 726784"/>
                <a:gd name="connsiteY0" fmla="*/ 0 h 2039016"/>
                <a:gd name="connsiteX1" fmla="*/ 363392 w 726784"/>
                <a:gd name="connsiteY1" fmla="*/ 0 h 2039016"/>
                <a:gd name="connsiteX2" fmla="*/ 726784 w 726784"/>
                <a:gd name="connsiteY2" fmla="*/ 1019508 h 2039016"/>
                <a:gd name="connsiteX3" fmla="*/ 363392 w 726784"/>
                <a:gd name="connsiteY3" fmla="*/ 2039016 h 2039016"/>
                <a:gd name="connsiteX4" fmla="*/ 0 w 726784"/>
                <a:gd name="connsiteY4" fmla="*/ 2039016 h 2039016"/>
                <a:gd name="connsiteX5" fmla="*/ 0 w 726784"/>
                <a:gd name="connsiteY5" fmla="*/ 0 h 2039016"/>
                <a:gd name="connsiteX0" fmla="*/ 0 w 526759"/>
                <a:gd name="connsiteY0" fmla="*/ 0 h 2039016"/>
                <a:gd name="connsiteX1" fmla="*/ 363392 w 526759"/>
                <a:gd name="connsiteY1" fmla="*/ 0 h 2039016"/>
                <a:gd name="connsiteX2" fmla="*/ 526759 w 526759"/>
                <a:gd name="connsiteY2" fmla="*/ 1038558 h 2039016"/>
                <a:gd name="connsiteX3" fmla="*/ 363392 w 526759"/>
                <a:gd name="connsiteY3" fmla="*/ 2039016 h 2039016"/>
                <a:gd name="connsiteX4" fmla="*/ 0 w 526759"/>
                <a:gd name="connsiteY4" fmla="*/ 2039016 h 2039016"/>
                <a:gd name="connsiteX5" fmla="*/ 0 w 526759"/>
                <a:gd name="connsiteY5" fmla="*/ 0 h 203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6759" h="2039016">
                  <a:moveTo>
                    <a:pt x="0" y="0"/>
                  </a:moveTo>
                  <a:lnTo>
                    <a:pt x="363392" y="0"/>
                  </a:lnTo>
                  <a:lnTo>
                    <a:pt x="526759" y="1038558"/>
                  </a:lnTo>
                  <a:lnTo>
                    <a:pt x="363392" y="2039016"/>
                  </a:lnTo>
                  <a:lnTo>
                    <a:pt x="0" y="2039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91C9"/>
            </a:solidFill>
            <a:ln>
              <a:solidFill>
                <a:srgbClr val="FF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3" name="矩形 62"/>
            <p:cNvSpPr/>
            <p:nvPr/>
          </p:nvSpPr>
          <p:spPr>
            <a:xfrm rot="299274">
              <a:off x="650452" y="2944825"/>
              <a:ext cx="2957780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400050">
                <a:lnSpc>
                  <a:spcPct val="13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14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戰略性物資不能經香港入口至內地</a:t>
              </a:r>
              <a:endParaRPr lang="zh-HK" altLang="en-US" sz="1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2" name="群組 1"/>
          <p:cNvGrpSpPr/>
          <p:nvPr/>
        </p:nvGrpSpPr>
        <p:grpSpPr>
          <a:xfrm>
            <a:off x="1018521" y="542728"/>
            <a:ext cx="2102623" cy="506461"/>
            <a:chOff x="1018521" y="1026057"/>
            <a:chExt cx="2102623" cy="506461"/>
          </a:xfrm>
        </p:grpSpPr>
        <p:sp>
          <p:nvSpPr>
            <p:cNvPr id="3" name="五邊形 2"/>
            <p:cNvSpPr/>
            <p:nvPr/>
          </p:nvSpPr>
          <p:spPr>
            <a:xfrm rot="5228065">
              <a:off x="1816602" y="227976"/>
              <a:ext cx="506461" cy="2102623"/>
            </a:xfrm>
            <a:custGeom>
              <a:avLst/>
              <a:gdLst>
                <a:gd name="connsiteX0" fmla="*/ 0 w 726784"/>
                <a:gd name="connsiteY0" fmla="*/ 0 h 2039016"/>
                <a:gd name="connsiteX1" fmla="*/ 363392 w 726784"/>
                <a:gd name="connsiteY1" fmla="*/ 0 h 2039016"/>
                <a:gd name="connsiteX2" fmla="*/ 726784 w 726784"/>
                <a:gd name="connsiteY2" fmla="*/ 1019508 h 2039016"/>
                <a:gd name="connsiteX3" fmla="*/ 363392 w 726784"/>
                <a:gd name="connsiteY3" fmla="*/ 2039016 h 2039016"/>
                <a:gd name="connsiteX4" fmla="*/ 0 w 726784"/>
                <a:gd name="connsiteY4" fmla="*/ 2039016 h 2039016"/>
                <a:gd name="connsiteX5" fmla="*/ 0 w 726784"/>
                <a:gd name="connsiteY5" fmla="*/ 0 h 2039016"/>
                <a:gd name="connsiteX0" fmla="*/ 0 w 526759"/>
                <a:gd name="connsiteY0" fmla="*/ 0 h 2039016"/>
                <a:gd name="connsiteX1" fmla="*/ 363392 w 526759"/>
                <a:gd name="connsiteY1" fmla="*/ 0 h 2039016"/>
                <a:gd name="connsiteX2" fmla="*/ 526759 w 526759"/>
                <a:gd name="connsiteY2" fmla="*/ 1038558 h 2039016"/>
                <a:gd name="connsiteX3" fmla="*/ 363392 w 526759"/>
                <a:gd name="connsiteY3" fmla="*/ 2039016 h 2039016"/>
                <a:gd name="connsiteX4" fmla="*/ 0 w 526759"/>
                <a:gd name="connsiteY4" fmla="*/ 2039016 h 2039016"/>
                <a:gd name="connsiteX5" fmla="*/ 0 w 526759"/>
                <a:gd name="connsiteY5" fmla="*/ 0 h 203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6759" h="2039016">
                  <a:moveTo>
                    <a:pt x="0" y="0"/>
                  </a:moveTo>
                  <a:lnTo>
                    <a:pt x="363392" y="0"/>
                  </a:lnTo>
                  <a:lnTo>
                    <a:pt x="526759" y="1038558"/>
                  </a:lnTo>
                  <a:lnTo>
                    <a:pt x="363392" y="2039016"/>
                  </a:lnTo>
                  <a:lnTo>
                    <a:pt x="0" y="2039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CA3"/>
            </a:solidFill>
            <a:ln>
              <a:solidFill>
                <a:srgbClr val="FF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" name="矩形 3"/>
            <p:cNvSpPr/>
            <p:nvPr/>
          </p:nvSpPr>
          <p:spPr>
            <a:xfrm rot="21428065">
              <a:off x="1255232" y="1050230"/>
              <a:ext cx="168507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HK" sz="1600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1950</a:t>
              </a:r>
              <a:r>
                <a:rPr lang="zh-HK" altLang="en-US" sz="1600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年</a:t>
              </a:r>
              <a:r>
                <a:rPr lang="zh-HK" altLang="zh-TW" sz="1600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韓戰爆發</a:t>
              </a:r>
              <a:endParaRPr lang="en-US" altLang="zh-HK" sz="1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655359" y="981085"/>
            <a:ext cx="3359395" cy="676919"/>
            <a:chOff x="655359" y="1464414"/>
            <a:chExt cx="3359395" cy="676919"/>
          </a:xfrm>
        </p:grpSpPr>
        <p:sp>
          <p:nvSpPr>
            <p:cNvPr id="59" name="五邊形 2"/>
            <p:cNvSpPr/>
            <p:nvPr/>
          </p:nvSpPr>
          <p:spPr>
            <a:xfrm rot="5400000">
              <a:off x="1996597" y="123176"/>
              <a:ext cx="676919" cy="3359395"/>
            </a:xfrm>
            <a:custGeom>
              <a:avLst/>
              <a:gdLst>
                <a:gd name="connsiteX0" fmla="*/ 0 w 726784"/>
                <a:gd name="connsiteY0" fmla="*/ 0 h 2039016"/>
                <a:gd name="connsiteX1" fmla="*/ 363392 w 726784"/>
                <a:gd name="connsiteY1" fmla="*/ 0 h 2039016"/>
                <a:gd name="connsiteX2" fmla="*/ 726784 w 726784"/>
                <a:gd name="connsiteY2" fmla="*/ 1019508 h 2039016"/>
                <a:gd name="connsiteX3" fmla="*/ 363392 w 726784"/>
                <a:gd name="connsiteY3" fmla="*/ 2039016 h 2039016"/>
                <a:gd name="connsiteX4" fmla="*/ 0 w 726784"/>
                <a:gd name="connsiteY4" fmla="*/ 2039016 h 2039016"/>
                <a:gd name="connsiteX5" fmla="*/ 0 w 726784"/>
                <a:gd name="connsiteY5" fmla="*/ 0 h 2039016"/>
                <a:gd name="connsiteX0" fmla="*/ 0 w 526759"/>
                <a:gd name="connsiteY0" fmla="*/ 0 h 2039016"/>
                <a:gd name="connsiteX1" fmla="*/ 363392 w 526759"/>
                <a:gd name="connsiteY1" fmla="*/ 0 h 2039016"/>
                <a:gd name="connsiteX2" fmla="*/ 526759 w 526759"/>
                <a:gd name="connsiteY2" fmla="*/ 1038558 h 2039016"/>
                <a:gd name="connsiteX3" fmla="*/ 363392 w 526759"/>
                <a:gd name="connsiteY3" fmla="*/ 2039016 h 2039016"/>
                <a:gd name="connsiteX4" fmla="*/ 0 w 526759"/>
                <a:gd name="connsiteY4" fmla="*/ 2039016 h 2039016"/>
                <a:gd name="connsiteX5" fmla="*/ 0 w 526759"/>
                <a:gd name="connsiteY5" fmla="*/ 0 h 203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6759" h="2039016">
                  <a:moveTo>
                    <a:pt x="0" y="0"/>
                  </a:moveTo>
                  <a:lnTo>
                    <a:pt x="363392" y="0"/>
                  </a:lnTo>
                  <a:lnTo>
                    <a:pt x="526759" y="1038558"/>
                  </a:lnTo>
                  <a:lnTo>
                    <a:pt x="363392" y="2039016"/>
                  </a:lnTo>
                  <a:lnTo>
                    <a:pt x="0" y="2039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91C9"/>
            </a:solidFill>
            <a:ln>
              <a:solidFill>
                <a:srgbClr val="FF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671310" y="1531190"/>
              <a:ext cx="3343444" cy="343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spcAft>
                  <a:spcPct val="35000"/>
                </a:spcAft>
              </a:pPr>
              <a:r>
                <a:rPr lang="en-US" altLang="zh-TW" sz="14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1951</a:t>
              </a:r>
              <a:r>
                <a:rPr lang="zh-TW" altLang="en-US" sz="14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年聯合國通過</a:t>
              </a:r>
              <a:r>
                <a:rPr lang="zh-TW" altLang="en-US" sz="1400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對中國</a:t>
              </a:r>
              <a:r>
                <a:rPr lang="zh-TW" altLang="en-US" sz="14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禁運的議案</a:t>
              </a:r>
            </a:p>
          </p:txBody>
        </p:sp>
      </p:grpSp>
      <p:sp>
        <p:nvSpPr>
          <p:cNvPr id="13" name="投影片編號版面配置區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44</a:t>
            </a:fld>
            <a:endParaRPr lang="zh-HK" altLang="en-US" dirty="0"/>
          </a:p>
        </p:txBody>
      </p:sp>
      <p:sp>
        <p:nvSpPr>
          <p:cNvPr id="45" name="內容版面配置區 3">
            <a:extLst>
              <a:ext uri="{FF2B5EF4-FFF2-40B4-BE49-F238E27FC236}">
                <a16:creationId xmlns:a16="http://schemas.microsoft.com/office/drawing/2014/main" id="{A5D9EA83-B1AF-40CD-B550-5870F803A4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481671" y="635000"/>
            <a:ext cx="2673350" cy="70961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TW" altLang="en-US" sz="20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韓戰爆發如何令香港製造業急速發展</a:t>
            </a:r>
            <a:r>
              <a:rPr lang="en-US" altLang="zh-TW" sz="20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</a:p>
        </p:txBody>
      </p:sp>
      <p:sp>
        <p:nvSpPr>
          <p:cNvPr id="48" name="剪去單一角落矩形 47"/>
          <p:cNvSpPr/>
          <p:nvPr/>
        </p:nvSpPr>
        <p:spPr>
          <a:xfrm>
            <a:off x="4218299" y="530827"/>
            <a:ext cx="2790714" cy="900515"/>
          </a:xfrm>
          <a:prstGeom prst="snip1Rect">
            <a:avLst/>
          </a:prstGeom>
          <a:noFill/>
          <a:ln w="12700">
            <a:solidFill>
              <a:srgbClr val="C191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9" name="橢圓 48"/>
          <p:cNvSpPr/>
          <p:nvPr/>
        </p:nvSpPr>
        <p:spPr>
          <a:xfrm>
            <a:off x="3966752" y="355824"/>
            <a:ext cx="503093" cy="489990"/>
          </a:xfrm>
          <a:prstGeom prst="ellipse">
            <a:avLst/>
          </a:prstGeom>
          <a:solidFill>
            <a:srgbClr val="BE569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grpSp>
        <p:nvGrpSpPr>
          <p:cNvPr id="7" name="群組 6"/>
          <p:cNvGrpSpPr/>
          <p:nvPr/>
        </p:nvGrpSpPr>
        <p:grpSpPr>
          <a:xfrm>
            <a:off x="129039" y="1472290"/>
            <a:ext cx="3343444" cy="908031"/>
            <a:chOff x="129039" y="1929493"/>
            <a:chExt cx="3343444" cy="908031"/>
          </a:xfrm>
        </p:grpSpPr>
        <p:sp>
          <p:nvSpPr>
            <p:cNvPr id="60" name="五邊形 2"/>
            <p:cNvSpPr/>
            <p:nvPr/>
          </p:nvSpPr>
          <p:spPr>
            <a:xfrm rot="5130629">
              <a:off x="1353523" y="1060377"/>
              <a:ext cx="908031" cy="2646263"/>
            </a:xfrm>
            <a:custGeom>
              <a:avLst/>
              <a:gdLst>
                <a:gd name="connsiteX0" fmla="*/ 0 w 726784"/>
                <a:gd name="connsiteY0" fmla="*/ 0 h 2039016"/>
                <a:gd name="connsiteX1" fmla="*/ 363392 w 726784"/>
                <a:gd name="connsiteY1" fmla="*/ 0 h 2039016"/>
                <a:gd name="connsiteX2" fmla="*/ 726784 w 726784"/>
                <a:gd name="connsiteY2" fmla="*/ 1019508 h 2039016"/>
                <a:gd name="connsiteX3" fmla="*/ 363392 w 726784"/>
                <a:gd name="connsiteY3" fmla="*/ 2039016 h 2039016"/>
                <a:gd name="connsiteX4" fmla="*/ 0 w 726784"/>
                <a:gd name="connsiteY4" fmla="*/ 2039016 h 2039016"/>
                <a:gd name="connsiteX5" fmla="*/ 0 w 726784"/>
                <a:gd name="connsiteY5" fmla="*/ 0 h 2039016"/>
                <a:gd name="connsiteX0" fmla="*/ 0 w 526759"/>
                <a:gd name="connsiteY0" fmla="*/ 0 h 2039016"/>
                <a:gd name="connsiteX1" fmla="*/ 363392 w 526759"/>
                <a:gd name="connsiteY1" fmla="*/ 0 h 2039016"/>
                <a:gd name="connsiteX2" fmla="*/ 526759 w 526759"/>
                <a:gd name="connsiteY2" fmla="*/ 1038558 h 2039016"/>
                <a:gd name="connsiteX3" fmla="*/ 363392 w 526759"/>
                <a:gd name="connsiteY3" fmla="*/ 2039016 h 2039016"/>
                <a:gd name="connsiteX4" fmla="*/ 0 w 526759"/>
                <a:gd name="connsiteY4" fmla="*/ 2039016 h 2039016"/>
                <a:gd name="connsiteX5" fmla="*/ 0 w 526759"/>
                <a:gd name="connsiteY5" fmla="*/ 0 h 203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6759" h="2039016">
                  <a:moveTo>
                    <a:pt x="0" y="0"/>
                  </a:moveTo>
                  <a:lnTo>
                    <a:pt x="363392" y="0"/>
                  </a:lnTo>
                  <a:lnTo>
                    <a:pt x="526759" y="1038558"/>
                  </a:lnTo>
                  <a:lnTo>
                    <a:pt x="363392" y="2039016"/>
                  </a:lnTo>
                  <a:lnTo>
                    <a:pt x="0" y="2039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91C9"/>
            </a:solidFill>
            <a:ln>
              <a:solidFill>
                <a:srgbClr val="FFCC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1" name="矩形 60"/>
            <p:cNvSpPr/>
            <p:nvPr/>
          </p:nvSpPr>
          <p:spPr>
            <a:xfrm rot="21330629">
              <a:off x="129039" y="2163554"/>
              <a:ext cx="3343444" cy="343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1400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香港隨英國加入禁運行列</a:t>
              </a:r>
              <a:endParaRPr lang="zh-HK" altLang="en-US" sz="1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pic>
        <p:nvPicPr>
          <p:cNvPr id="46" name="圖片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373" y="234895"/>
            <a:ext cx="906568" cy="966212"/>
          </a:xfrm>
          <a:prstGeom prst="rect">
            <a:avLst/>
          </a:prstGeom>
        </p:spPr>
      </p:pic>
      <p:sp>
        <p:nvSpPr>
          <p:cNvPr id="47" name="矩形 46"/>
          <p:cNvSpPr/>
          <p:nvPr/>
        </p:nvSpPr>
        <p:spPr>
          <a:xfrm>
            <a:off x="7271110" y="1189353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HK" altLang="en-US" sz="1200" b="1" dirty="0">
                <a:solidFill>
                  <a:srgbClr val="FF5050"/>
                </a:solidFill>
                <a:ea typeface="微軟正黑體"/>
              </a:rPr>
              <a:t>生活與社會科</a:t>
            </a:r>
          </a:p>
        </p:txBody>
      </p:sp>
      <p:sp>
        <p:nvSpPr>
          <p:cNvPr id="75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4287876" y="1422512"/>
            <a:ext cx="3250082" cy="4109319"/>
          </a:xfrm>
          <a:prstGeom prst="snip1Rect">
            <a:avLst/>
          </a:prstGeom>
          <a:noFill/>
          <a:ln w="1270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6" name="橢圓 75"/>
          <p:cNvSpPr/>
          <p:nvPr/>
        </p:nvSpPr>
        <p:spPr>
          <a:xfrm>
            <a:off x="4031239" y="1184029"/>
            <a:ext cx="503093" cy="503093"/>
          </a:xfrm>
          <a:prstGeom prst="ellipse">
            <a:avLst/>
          </a:prstGeom>
          <a:solidFill>
            <a:srgbClr val="FF5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78" name="矩形 77"/>
          <p:cNvSpPr/>
          <p:nvPr/>
        </p:nvSpPr>
        <p:spPr>
          <a:xfrm>
            <a:off x="4531008" y="1838826"/>
            <a:ext cx="2763818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  <a:spcAft>
                <a:spcPct val="35000"/>
              </a:spcAft>
            </a:pPr>
            <a:r>
              <a:rPr lang="en-US" altLang="zh-TW" sz="1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1950</a:t>
            </a:r>
            <a:r>
              <a:rPr lang="zh-TW" altLang="en-US" sz="1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年韓戰爆發，</a:t>
            </a:r>
            <a:r>
              <a:rPr lang="zh-TW" altLang="en-US" sz="1400" b="1" u="sng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翌年</a:t>
            </a:r>
            <a:r>
              <a:rPr lang="zh-TW" altLang="en-US" sz="1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聯合國通過對中國禁運的議案，香港</a:t>
            </a:r>
            <a:r>
              <a:rPr lang="zh-TW" altLang="en-US" sz="1400" b="1" u="sng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繼而</a:t>
            </a:r>
            <a:r>
              <a:rPr lang="zh-TW" altLang="en-US" sz="1400" b="1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亦隨英國加入禁運行列，戰略性物資不能經香港入口至</a:t>
            </a:r>
            <a:r>
              <a:rPr lang="zh-TW" altLang="en-US" sz="14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內地。</a:t>
            </a:r>
            <a:endParaRPr lang="en-US" altLang="zh-TW" sz="1400" b="1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algn="just">
              <a:lnSpc>
                <a:spcPct val="60000"/>
              </a:lnSpc>
              <a:spcAft>
                <a:spcPct val="35000"/>
              </a:spcAft>
            </a:pPr>
            <a:endParaRPr lang="en-US" altLang="zh-TW" sz="1400" b="1" dirty="0" smtClean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algn="just">
              <a:lnSpc>
                <a:spcPct val="130000"/>
              </a:lnSpc>
              <a:spcAft>
                <a:spcPct val="35000"/>
              </a:spcAft>
            </a:pPr>
            <a:r>
              <a:rPr lang="zh-TW" altLang="en-US" sz="14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韓戰禁運對香港經濟打擊沉重。</a:t>
            </a:r>
            <a:r>
              <a:rPr lang="en-US" altLang="zh-TW" sz="14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1951</a:t>
            </a:r>
            <a:r>
              <a:rPr lang="zh-TW" altLang="en-US" sz="14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至</a:t>
            </a:r>
            <a:r>
              <a:rPr lang="en-US" altLang="zh-TW" sz="14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1955</a:t>
            </a:r>
            <a:r>
              <a:rPr lang="zh-TW" altLang="en-US" sz="14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年間，香港向中國的出口總額從</a:t>
            </a:r>
            <a:r>
              <a:rPr lang="en-US" altLang="zh-TW" sz="14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16</a:t>
            </a:r>
            <a:r>
              <a:rPr lang="zh-TW" altLang="en-US" sz="14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億下降至</a:t>
            </a:r>
            <a:r>
              <a:rPr lang="en-US" altLang="zh-TW" sz="14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1.82</a:t>
            </a:r>
            <a:r>
              <a:rPr lang="zh-TW" altLang="en-US" sz="14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億港元。不少從事轉口貿易的人員轉投工業生產以謀求生機，</a:t>
            </a:r>
            <a:r>
              <a:rPr lang="zh-TW" altLang="en-US" sz="1400" b="1" u="sng" dirty="0" smtClean="0">
                <a:solidFill>
                  <a:srgbClr val="EF3A7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於是</a:t>
            </a:r>
            <a:r>
              <a:rPr lang="zh-TW" altLang="en-US" sz="1400" b="1" dirty="0" smtClean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大量資金流向製造業，迅速推動香港工業的增長。</a:t>
            </a:r>
            <a:endParaRPr lang="en-US" altLang="zh-HK" sz="1400" b="1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9" name="圖片 2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728" y="1913777"/>
            <a:ext cx="387684" cy="537588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7714707" y="2480918"/>
            <a:ext cx="384721" cy="75918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lvl="0">
              <a:spcBef>
                <a:spcPct val="50000"/>
              </a:spcBef>
              <a:buClrTx/>
              <a:buSzTx/>
              <a:buNone/>
            </a:pPr>
            <a:r>
              <a:rPr lang="zh-TW" altLang="en-US" sz="1300" b="1" dirty="0" smtClean="0">
                <a:solidFill>
                  <a:srgbClr val="EF3A7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時間</a:t>
            </a:r>
            <a:r>
              <a:rPr lang="zh-HK" altLang="en-US" sz="1300" b="1" dirty="0" smtClean="0">
                <a:solidFill>
                  <a:srgbClr val="EF3A7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承接</a:t>
            </a:r>
            <a:endParaRPr lang="zh-TW" altLang="en-US" sz="1300" b="1" dirty="0">
              <a:solidFill>
                <a:srgbClr val="EF3A7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1" name="圖片 30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76" y="3744687"/>
            <a:ext cx="546151" cy="461931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7762174" y="4270935"/>
            <a:ext cx="384721" cy="77078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>
              <a:spcBef>
                <a:spcPct val="50000"/>
              </a:spcBef>
              <a:buClrTx/>
              <a:buSzTx/>
              <a:buNone/>
            </a:pPr>
            <a:r>
              <a:rPr lang="zh-TW" altLang="en-US" sz="1300" b="1" dirty="0" smtClean="0">
                <a:solidFill>
                  <a:srgbClr val="EF3A7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事</a:t>
            </a:r>
            <a:r>
              <a:rPr lang="zh-TW" altLang="en-US" sz="1300" b="1" dirty="0">
                <a:solidFill>
                  <a:srgbClr val="EF3A7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理</a:t>
            </a:r>
            <a:r>
              <a:rPr lang="zh-HK" altLang="en-US" sz="1300" b="1" dirty="0" smtClean="0">
                <a:solidFill>
                  <a:srgbClr val="EF3A7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承接</a:t>
            </a:r>
            <a:endParaRPr lang="zh-TW" altLang="en-US" sz="1300" b="1" dirty="0">
              <a:solidFill>
                <a:srgbClr val="EF3A7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9" name="群組 38"/>
          <p:cNvGrpSpPr/>
          <p:nvPr/>
        </p:nvGrpSpPr>
        <p:grpSpPr>
          <a:xfrm>
            <a:off x="-252395" y="254001"/>
            <a:ext cx="812530" cy="5835576"/>
            <a:chOff x="-252395" y="254001"/>
            <a:chExt cx="812530" cy="5835576"/>
          </a:xfrm>
        </p:grpSpPr>
        <p:sp>
          <p:nvSpPr>
            <p:cNvPr id="40" name="圓角化單一角落矩形 39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5050"/>
                  </a:solidFill>
                  <a:ea typeface="微軟正黑體"/>
                </a:rPr>
                <a:t>應</a:t>
              </a:r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用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-252395" y="1008321"/>
              <a:ext cx="812530" cy="204596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5050"/>
                  </a:solidFill>
                  <a:ea typeface="微軟正黑體"/>
                </a:rPr>
                <a:t>練習二</a:t>
              </a:r>
              <a:r>
                <a:rPr lang="en-US" altLang="zh-TW" sz="1600" b="1" spc="300" dirty="0" smtClean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44" name="直線接點 4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手繪多邊形 49"/>
          <p:cNvSpPr/>
          <p:nvPr/>
        </p:nvSpPr>
        <p:spPr>
          <a:xfrm flipV="1">
            <a:off x="7206947" y="5405163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51" name="弧形 50"/>
          <p:cNvSpPr/>
          <p:nvPr/>
        </p:nvSpPr>
        <p:spPr>
          <a:xfrm rot="10620496">
            <a:off x="7845255" y="5305571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2" name="群組 51"/>
          <p:cNvGrpSpPr/>
          <p:nvPr/>
        </p:nvGrpSpPr>
        <p:grpSpPr>
          <a:xfrm>
            <a:off x="8306324" y="5342486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53" name="手繪多邊形 52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4" name="手繪多邊形 53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BE5694"/>
                </a:gs>
                <a:gs pos="22000">
                  <a:srgbClr val="CE8CCB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5" name="橢圓 54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552579"/>
                </a:gs>
                <a:gs pos="22000">
                  <a:srgbClr val="7030A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6" name="橢圓 55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552579"/>
                </a:gs>
                <a:gs pos="22000">
                  <a:srgbClr val="7030A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57" name="摺角紙張 56"/>
          <p:cNvSpPr/>
          <p:nvPr/>
        </p:nvSpPr>
        <p:spPr>
          <a:xfrm>
            <a:off x="4803569" y="5342486"/>
            <a:ext cx="2814754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8" name="手繪多邊形 57"/>
          <p:cNvSpPr/>
          <p:nvPr/>
        </p:nvSpPr>
        <p:spPr>
          <a:xfrm rot="15799771">
            <a:off x="7667154" y="5143805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70" name="矩形 69"/>
          <p:cNvSpPr/>
          <p:nvPr/>
        </p:nvSpPr>
        <p:spPr>
          <a:xfrm>
            <a:off x="4968175" y="5993552"/>
            <a:ext cx="254362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翌年</a:t>
            </a:r>
            <a:r>
              <a:rPr lang="en-US" altLang="zh-HK" sz="1500" b="1" dirty="0" smtClean="0">
                <a:solidFill>
                  <a:srgbClr val="FF0000"/>
                </a:solidFill>
                <a:latin typeface="+mn-ea"/>
              </a:rPr>
              <a:t>……</a:t>
            </a:r>
            <a:r>
              <a:rPr lang="zh-TW" altLang="en-US" sz="15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繼而</a:t>
            </a:r>
            <a:r>
              <a:rPr lang="en-US" altLang="zh-HK" sz="1500" b="1" dirty="0" smtClean="0">
                <a:solidFill>
                  <a:srgbClr val="FF0000"/>
                </a:solidFill>
                <a:latin typeface="+mn-ea"/>
              </a:rPr>
              <a:t>……</a:t>
            </a:r>
            <a:r>
              <a:rPr lang="zh-TW" altLang="en-US" sz="15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於是</a:t>
            </a:r>
            <a:r>
              <a:rPr lang="en-US" altLang="zh-HK" sz="1500" b="1" dirty="0" smtClean="0">
                <a:solidFill>
                  <a:srgbClr val="FF0000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1" name="AutoShape 25"/>
          <p:cNvSpPr txBox="1">
            <a:spLocks noChangeArrowheads="1"/>
          </p:cNvSpPr>
          <p:nvPr/>
        </p:nvSpPr>
        <p:spPr bwMode="auto">
          <a:xfrm>
            <a:off x="5558756" y="5506871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</p:spTree>
    <p:extLst>
      <p:ext uri="{BB962C8B-B14F-4D97-AF65-F5344CB8AC3E}">
        <p14:creationId xmlns:p14="http://schemas.microsoft.com/office/powerpoint/2010/main" val="180192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/>
      <p:bldP spid="48" grpId="0" animBg="1"/>
      <p:bldP spid="49" grpId="0" animBg="1"/>
      <p:bldP spid="75" grpId="0" animBg="1"/>
      <p:bldP spid="76" grpId="0" animBg="1"/>
      <p:bldP spid="78" grpId="0" uiExpand="1" build="p"/>
      <p:bldP spid="30" grpId="0"/>
      <p:bldP spid="33" grpId="0"/>
      <p:bldP spid="50" grpId="0" animBg="1"/>
      <p:bldP spid="51" grpId="0" animBg="1"/>
      <p:bldP spid="57" grpId="0" animBg="1"/>
      <p:bldP spid="57" grpId="1" animBg="1"/>
      <p:bldP spid="58" grpId="0" animBg="1"/>
      <p:bldP spid="58" grpId="1" animBg="1"/>
      <p:bldP spid="70" grpId="0"/>
      <p:bldP spid="70" grpId="1"/>
      <p:bldP spid="71" grpId="0" animBg="1"/>
      <p:bldP spid="71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51"/>
          <p:cNvGrpSpPr>
            <a:grpSpLocks/>
          </p:cNvGrpSpPr>
          <p:nvPr/>
        </p:nvGrpSpPr>
        <p:grpSpPr bwMode="auto">
          <a:xfrm rot="21425211">
            <a:off x="6468191" y="4243012"/>
            <a:ext cx="779463" cy="614363"/>
            <a:chOff x="4396" y="2917"/>
            <a:chExt cx="491" cy="387"/>
          </a:xfrm>
        </p:grpSpPr>
        <p:sp>
          <p:nvSpPr>
            <p:cNvPr id="83" name="Line 19"/>
            <p:cNvSpPr>
              <a:spLocks noChangeShapeType="1"/>
            </p:cNvSpPr>
            <p:nvPr/>
          </p:nvSpPr>
          <p:spPr bwMode="auto">
            <a:xfrm>
              <a:off x="4491" y="2941"/>
              <a:ext cx="396" cy="315"/>
            </a:xfrm>
            <a:prstGeom prst="line">
              <a:avLst/>
            </a:prstGeom>
            <a:noFill/>
            <a:ln w="63500">
              <a:solidFill>
                <a:srgbClr val="D5B4DA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TW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82" name="Line 18"/>
            <p:cNvSpPr>
              <a:spLocks noChangeShapeType="1"/>
            </p:cNvSpPr>
            <p:nvPr/>
          </p:nvSpPr>
          <p:spPr bwMode="auto">
            <a:xfrm>
              <a:off x="4463" y="3015"/>
              <a:ext cx="386" cy="289"/>
            </a:xfrm>
            <a:prstGeom prst="line">
              <a:avLst/>
            </a:prstGeom>
            <a:noFill/>
            <a:ln w="63500">
              <a:solidFill>
                <a:srgbClr val="D5B4DA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TW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81" name="Line 17"/>
            <p:cNvSpPr>
              <a:spLocks noChangeShapeType="1"/>
            </p:cNvSpPr>
            <p:nvPr/>
          </p:nvSpPr>
          <p:spPr bwMode="auto">
            <a:xfrm>
              <a:off x="4396" y="2917"/>
              <a:ext cx="471" cy="366"/>
            </a:xfrm>
            <a:prstGeom prst="line">
              <a:avLst/>
            </a:prstGeom>
            <a:noFill/>
            <a:ln w="63500">
              <a:solidFill>
                <a:srgbClr val="FFE7E7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TW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zh-HK" altLang="en-US"/>
            </a:p>
          </p:txBody>
        </p:sp>
      </p:grpSp>
      <p:grpSp>
        <p:nvGrpSpPr>
          <p:cNvPr id="98" name="群組 97"/>
          <p:cNvGrpSpPr/>
          <p:nvPr/>
        </p:nvGrpSpPr>
        <p:grpSpPr>
          <a:xfrm>
            <a:off x="3944610" y="2342787"/>
            <a:ext cx="2952750" cy="2533650"/>
            <a:chOff x="3944610" y="2342787"/>
            <a:chExt cx="2952750" cy="2533650"/>
          </a:xfrm>
        </p:grpSpPr>
        <p:sp>
          <p:nvSpPr>
            <p:cNvPr id="50" name="Oval 32"/>
            <p:cNvSpPr>
              <a:spLocks noChangeArrowheads="1"/>
            </p:cNvSpPr>
            <p:nvPr/>
          </p:nvSpPr>
          <p:spPr bwMode="auto">
            <a:xfrm>
              <a:off x="3944610" y="2876187"/>
              <a:ext cx="1257300" cy="1485900"/>
            </a:xfrm>
            <a:prstGeom prst="ellipse">
              <a:avLst/>
            </a:prstGeom>
            <a:solidFill>
              <a:srgbClr val="D5B4D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TW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67" name="Oval 34"/>
            <p:cNvSpPr>
              <a:spLocks noChangeArrowheads="1"/>
            </p:cNvSpPr>
            <p:nvPr/>
          </p:nvSpPr>
          <p:spPr bwMode="auto">
            <a:xfrm>
              <a:off x="4211310" y="2342787"/>
              <a:ext cx="2686050" cy="2533650"/>
            </a:xfrm>
            <a:prstGeom prst="ellipse">
              <a:avLst/>
            </a:prstGeom>
            <a:solidFill>
              <a:srgbClr val="D5B4D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TW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zh-HK" altLang="en-US"/>
            </a:p>
          </p:txBody>
        </p:sp>
        <p:grpSp>
          <p:nvGrpSpPr>
            <p:cNvPr id="79" name="Group 50"/>
            <p:cNvGrpSpPr>
              <a:grpSpLocks/>
            </p:cNvGrpSpPr>
            <p:nvPr/>
          </p:nvGrpSpPr>
          <p:grpSpPr bwMode="auto">
            <a:xfrm>
              <a:off x="4058910" y="2438037"/>
              <a:ext cx="2747963" cy="2357438"/>
              <a:chOff x="2928" y="1872"/>
              <a:chExt cx="1731" cy="1485"/>
            </a:xfrm>
          </p:grpSpPr>
          <p:grpSp>
            <p:nvGrpSpPr>
              <p:cNvPr id="84" name="Group 55"/>
              <p:cNvGrpSpPr>
                <a:grpSpLocks/>
              </p:cNvGrpSpPr>
              <p:nvPr/>
            </p:nvGrpSpPr>
            <p:grpSpPr bwMode="auto">
              <a:xfrm>
                <a:off x="3072" y="1872"/>
                <a:ext cx="1587" cy="1485"/>
                <a:chOff x="3072" y="1872"/>
                <a:chExt cx="1587" cy="1485"/>
              </a:xfrm>
            </p:grpSpPr>
            <p:sp>
              <p:nvSpPr>
                <p:cNvPr id="86" name="Oval 57"/>
                <p:cNvSpPr>
                  <a:spLocks noChangeAspect="1" noChangeArrowheads="1"/>
                </p:cNvSpPr>
                <p:nvPr/>
              </p:nvSpPr>
              <p:spPr bwMode="auto">
                <a:xfrm>
                  <a:off x="3072" y="1872"/>
                  <a:ext cx="1587" cy="1485"/>
                </a:xfrm>
                <a:prstGeom prst="ellipse">
                  <a:avLst/>
                </a:prstGeom>
                <a:solidFill>
                  <a:srgbClr val="F19E91"/>
                </a:solidFill>
                <a:ln w="9525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TW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9pPr>
                </a:lstStyle>
                <a:p>
                  <a:endParaRPr lang="zh-HK" altLang="en-US"/>
                </a:p>
              </p:txBody>
            </p:sp>
            <p:sp>
              <p:nvSpPr>
                <p:cNvPr id="87" name="Oval 58"/>
                <p:cNvSpPr>
                  <a:spLocks noChangeAspect="1" noChangeArrowheads="1"/>
                </p:cNvSpPr>
                <p:nvPr/>
              </p:nvSpPr>
              <p:spPr bwMode="auto">
                <a:xfrm>
                  <a:off x="3120" y="1920"/>
                  <a:ext cx="1488" cy="1392"/>
                </a:xfrm>
                <a:prstGeom prst="ellipse">
                  <a:avLst/>
                </a:prstGeom>
                <a:solidFill>
                  <a:srgbClr val="FFE7E7"/>
                </a:solidFill>
                <a:ln w="9525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TW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9pPr>
                </a:lstStyle>
                <a:p>
                  <a:endParaRPr lang="zh-HK" altLang="en-US"/>
                </a:p>
              </p:txBody>
            </p:sp>
          </p:grpSp>
          <p:sp>
            <p:nvSpPr>
              <p:cNvPr id="85" name="Oval 56"/>
              <p:cNvSpPr>
                <a:spLocks noChangeArrowheads="1"/>
              </p:cNvSpPr>
              <p:nvPr/>
            </p:nvSpPr>
            <p:spPr bwMode="auto">
              <a:xfrm>
                <a:off x="2928" y="2256"/>
                <a:ext cx="432" cy="720"/>
              </a:xfrm>
              <a:prstGeom prst="ellipse">
                <a:avLst/>
              </a:prstGeom>
              <a:solidFill>
                <a:srgbClr val="FFE7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TW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  <a:cs typeface="+mn-cs"/>
                  </a:defRPr>
                </a:lvl9pPr>
              </a:lstStyle>
              <a:p>
                <a:endParaRPr lang="zh-HK" altLang="en-US"/>
              </a:p>
            </p:txBody>
          </p:sp>
        </p:grpSp>
        <p:sp>
          <p:nvSpPr>
            <p:cNvPr id="74" name="Oval 45"/>
            <p:cNvSpPr>
              <a:spLocks noChangeArrowheads="1"/>
            </p:cNvSpPr>
            <p:nvPr/>
          </p:nvSpPr>
          <p:spPr bwMode="auto">
            <a:xfrm>
              <a:off x="4389318" y="3143921"/>
              <a:ext cx="251113" cy="97155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TW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13" name="橢圓 12"/>
            <p:cNvSpPr/>
            <p:nvPr/>
          </p:nvSpPr>
          <p:spPr>
            <a:xfrm rot="19302187">
              <a:off x="4315384" y="3008262"/>
              <a:ext cx="278352" cy="171465"/>
            </a:xfrm>
            <a:custGeom>
              <a:avLst/>
              <a:gdLst>
                <a:gd name="connsiteX0" fmla="*/ 0 w 131778"/>
                <a:gd name="connsiteY0" fmla="*/ 65889 h 131778"/>
                <a:gd name="connsiteX1" fmla="*/ 65889 w 131778"/>
                <a:gd name="connsiteY1" fmla="*/ 0 h 131778"/>
                <a:gd name="connsiteX2" fmla="*/ 131778 w 131778"/>
                <a:gd name="connsiteY2" fmla="*/ 65889 h 131778"/>
                <a:gd name="connsiteX3" fmla="*/ 65889 w 131778"/>
                <a:gd name="connsiteY3" fmla="*/ 131778 h 131778"/>
                <a:gd name="connsiteX4" fmla="*/ 0 w 131778"/>
                <a:gd name="connsiteY4" fmla="*/ 65889 h 131778"/>
                <a:gd name="connsiteX0" fmla="*/ 0 w 312572"/>
                <a:gd name="connsiteY0" fmla="*/ 15543 h 163888"/>
                <a:gd name="connsiteX1" fmla="*/ 246683 w 312572"/>
                <a:gd name="connsiteY1" fmla="*/ 29621 h 163888"/>
                <a:gd name="connsiteX2" fmla="*/ 312572 w 312572"/>
                <a:gd name="connsiteY2" fmla="*/ 95510 h 163888"/>
                <a:gd name="connsiteX3" fmla="*/ 246683 w 312572"/>
                <a:gd name="connsiteY3" fmla="*/ 161399 h 163888"/>
                <a:gd name="connsiteX4" fmla="*/ 0 w 312572"/>
                <a:gd name="connsiteY4" fmla="*/ 15543 h 163888"/>
                <a:gd name="connsiteX0" fmla="*/ 1720 w 314292"/>
                <a:gd name="connsiteY0" fmla="*/ 4787 h 153132"/>
                <a:gd name="connsiteX1" fmla="*/ 147575 w 314292"/>
                <a:gd name="connsiteY1" fmla="*/ 39726 h 153132"/>
                <a:gd name="connsiteX2" fmla="*/ 314292 w 314292"/>
                <a:gd name="connsiteY2" fmla="*/ 84754 h 153132"/>
                <a:gd name="connsiteX3" fmla="*/ 248403 w 314292"/>
                <a:gd name="connsiteY3" fmla="*/ 150643 h 153132"/>
                <a:gd name="connsiteX4" fmla="*/ 1720 w 314292"/>
                <a:gd name="connsiteY4" fmla="*/ 4787 h 153132"/>
                <a:gd name="connsiteX0" fmla="*/ 656 w 313228"/>
                <a:gd name="connsiteY0" fmla="*/ 4999 h 156674"/>
                <a:gd name="connsiteX1" fmla="*/ 146511 w 313228"/>
                <a:gd name="connsiteY1" fmla="*/ 39938 h 156674"/>
                <a:gd name="connsiteX2" fmla="*/ 313228 w 313228"/>
                <a:gd name="connsiteY2" fmla="*/ 84966 h 156674"/>
                <a:gd name="connsiteX3" fmla="*/ 205618 w 313228"/>
                <a:gd name="connsiteY3" fmla="*/ 154332 h 156674"/>
                <a:gd name="connsiteX4" fmla="*/ 656 w 313228"/>
                <a:gd name="connsiteY4" fmla="*/ 4999 h 156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228" h="156674">
                  <a:moveTo>
                    <a:pt x="656" y="4999"/>
                  </a:moveTo>
                  <a:cubicBezTo>
                    <a:pt x="-9195" y="-14067"/>
                    <a:pt x="94416" y="26610"/>
                    <a:pt x="146511" y="39938"/>
                  </a:cubicBezTo>
                  <a:cubicBezTo>
                    <a:pt x="198606" y="53266"/>
                    <a:pt x="313228" y="48577"/>
                    <a:pt x="313228" y="84966"/>
                  </a:cubicBezTo>
                  <a:cubicBezTo>
                    <a:pt x="313228" y="121355"/>
                    <a:pt x="257713" y="167660"/>
                    <a:pt x="205618" y="154332"/>
                  </a:cubicBezTo>
                  <a:cubicBezTo>
                    <a:pt x="153523" y="141004"/>
                    <a:pt x="10507" y="24065"/>
                    <a:pt x="656" y="4999"/>
                  </a:cubicBezTo>
                  <a:close/>
                </a:path>
              </a:pathLst>
            </a:custGeom>
            <a:solidFill>
              <a:srgbClr val="C191C9"/>
            </a:solidFill>
            <a:ln>
              <a:solidFill>
                <a:srgbClr val="D5B4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95" name="橢圓 12"/>
            <p:cNvSpPr/>
            <p:nvPr/>
          </p:nvSpPr>
          <p:spPr>
            <a:xfrm rot="2971526" flipV="1">
              <a:off x="4338236" y="4039294"/>
              <a:ext cx="251469" cy="223018"/>
            </a:xfrm>
            <a:custGeom>
              <a:avLst/>
              <a:gdLst>
                <a:gd name="connsiteX0" fmla="*/ 0 w 131778"/>
                <a:gd name="connsiteY0" fmla="*/ 65889 h 131778"/>
                <a:gd name="connsiteX1" fmla="*/ 65889 w 131778"/>
                <a:gd name="connsiteY1" fmla="*/ 0 h 131778"/>
                <a:gd name="connsiteX2" fmla="*/ 131778 w 131778"/>
                <a:gd name="connsiteY2" fmla="*/ 65889 h 131778"/>
                <a:gd name="connsiteX3" fmla="*/ 65889 w 131778"/>
                <a:gd name="connsiteY3" fmla="*/ 131778 h 131778"/>
                <a:gd name="connsiteX4" fmla="*/ 0 w 131778"/>
                <a:gd name="connsiteY4" fmla="*/ 65889 h 131778"/>
                <a:gd name="connsiteX0" fmla="*/ 0 w 312572"/>
                <a:gd name="connsiteY0" fmla="*/ 15543 h 163888"/>
                <a:gd name="connsiteX1" fmla="*/ 246683 w 312572"/>
                <a:gd name="connsiteY1" fmla="*/ 29621 h 163888"/>
                <a:gd name="connsiteX2" fmla="*/ 312572 w 312572"/>
                <a:gd name="connsiteY2" fmla="*/ 95510 h 163888"/>
                <a:gd name="connsiteX3" fmla="*/ 246683 w 312572"/>
                <a:gd name="connsiteY3" fmla="*/ 161399 h 163888"/>
                <a:gd name="connsiteX4" fmla="*/ 0 w 312572"/>
                <a:gd name="connsiteY4" fmla="*/ 15543 h 163888"/>
                <a:gd name="connsiteX0" fmla="*/ 1720 w 314292"/>
                <a:gd name="connsiteY0" fmla="*/ 4787 h 153132"/>
                <a:gd name="connsiteX1" fmla="*/ 147575 w 314292"/>
                <a:gd name="connsiteY1" fmla="*/ 39726 h 153132"/>
                <a:gd name="connsiteX2" fmla="*/ 314292 w 314292"/>
                <a:gd name="connsiteY2" fmla="*/ 84754 h 153132"/>
                <a:gd name="connsiteX3" fmla="*/ 248403 w 314292"/>
                <a:gd name="connsiteY3" fmla="*/ 150643 h 153132"/>
                <a:gd name="connsiteX4" fmla="*/ 1720 w 314292"/>
                <a:gd name="connsiteY4" fmla="*/ 4787 h 153132"/>
                <a:gd name="connsiteX0" fmla="*/ 656 w 313228"/>
                <a:gd name="connsiteY0" fmla="*/ 4999 h 156674"/>
                <a:gd name="connsiteX1" fmla="*/ 146511 w 313228"/>
                <a:gd name="connsiteY1" fmla="*/ 39938 h 156674"/>
                <a:gd name="connsiteX2" fmla="*/ 313228 w 313228"/>
                <a:gd name="connsiteY2" fmla="*/ 84966 h 156674"/>
                <a:gd name="connsiteX3" fmla="*/ 205618 w 313228"/>
                <a:gd name="connsiteY3" fmla="*/ 154332 h 156674"/>
                <a:gd name="connsiteX4" fmla="*/ 656 w 313228"/>
                <a:gd name="connsiteY4" fmla="*/ 4999 h 156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228" h="156674">
                  <a:moveTo>
                    <a:pt x="656" y="4999"/>
                  </a:moveTo>
                  <a:cubicBezTo>
                    <a:pt x="-9195" y="-14067"/>
                    <a:pt x="94416" y="26610"/>
                    <a:pt x="146511" y="39938"/>
                  </a:cubicBezTo>
                  <a:cubicBezTo>
                    <a:pt x="198606" y="53266"/>
                    <a:pt x="313228" y="48577"/>
                    <a:pt x="313228" y="84966"/>
                  </a:cubicBezTo>
                  <a:cubicBezTo>
                    <a:pt x="313228" y="121355"/>
                    <a:pt x="257713" y="167660"/>
                    <a:pt x="205618" y="154332"/>
                  </a:cubicBezTo>
                  <a:cubicBezTo>
                    <a:pt x="153523" y="141004"/>
                    <a:pt x="10507" y="24065"/>
                    <a:pt x="656" y="4999"/>
                  </a:cubicBezTo>
                  <a:close/>
                </a:path>
              </a:pathLst>
            </a:custGeom>
            <a:solidFill>
              <a:srgbClr val="C191C9"/>
            </a:solidFill>
            <a:ln>
              <a:solidFill>
                <a:srgbClr val="D5B4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92" name="手繪多邊形 91"/>
            <p:cNvSpPr>
              <a:spLocks/>
            </p:cNvSpPr>
            <p:nvPr/>
          </p:nvSpPr>
          <p:spPr bwMode="auto">
            <a:xfrm flipV="1">
              <a:off x="4335811" y="3812096"/>
              <a:ext cx="171659" cy="404472"/>
            </a:xfrm>
            <a:custGeom>
              <a:avLst/>
              <a:gdLst>
                <a:gd name="connsiteX0" fmla="*/ 26972 w 218282"/>
                <a:gd name="connsiteY0" fmla="*/ 514327 h 514327"/>
                <a:gd name="connsiteX1" fmla="*/ 45645 w 218282"/>
                <a:gd name="connsiteY1" fmla="*/ 490915 h 514327"/>
                <a:gd name="connsiteX2" fmla="*/ 91289 w 218282"/>
                <a:gd name="connsiteY2" fmla="*/ 400609 h 514327"/>
                <a:gd name="connsiteX3" fmla="*/ 130710 w 218282"/>
                <a:gd name="connsiteY3" fmla="*/ 303614 h 514327"/>
                <a:gd name="connsiteX4" fmla="*/ 159756 w 218282"/>
                <a:gd name="connsiteY4" fmla="*/ 230031 h 514327"/>
                <a:gd name="connsiteX5" fmla="*/ 188803 w 218282"/>
                <a:gd name="connsiteY5" fmla="*/ 159794 h 514327"/>
                <a:gd name="connsiteX6" fmla="*/ 196298 w 218282"/>
                <a:gd name="connsiteY6" fmla="*/ 129586 h 514327"/>
                <a:gd name="connsiteX7" fmla="*/ 212294 w 218282"/>
                <a:gd name="connsiteY7" fmla="*/ 105861 h 514327"/>
                <a:gd name="connsiteX8" fmla="*/ 218282 w 218282"/>
                <a:gd name="connsiteY8" fmla="*/ 76200 h 514327"/>
                <a:gd name="connsiteX9" fmla="*/ 142082 w 218282"/>
                <a:gd name="connsiteY9" fmla="*/ 0 h 514327"/>
                <a:gd name="connsiteX10" fmla="*/ 71870 w 218282"/>
                <a:gd name="connsiteY10" fmla="*/ 46539 h 514327"/>
                <a:gd name="connsiteX11" fmla="*/ 65887 w 218282"/>
                <a:gd name="connsiteY11" fmla="*/ 76177 h 514327"/>
                <a:gd name="connsiteX12" fmla="*/ 62243 w 218282"/>
                <a:gd name="connsiteY12" fmla="*/ 76177 h 514327"/>
                <a:gd name="connsiteX13" fmla="*/ 60168 w 218282"/>
                <a:gd name="connsiteY13" fmla="*/ 149760 h 514327"/>
                <a:gd name="connsiteX14" fmla="*/ 51869 w 218282"/>
                <a:gd name="connsiteY14" fmla="*/ 236721 h 514327"/>
                <a:gd name="connsiteX15" fmla="*/ 31640 w 218282"/>
                <a:gd name="connsiteY15" fmla="*/ 320337 h 514327"/>
                <a:gd name="connsiteX16" fmla="*/ 17808 w 218282"/>
                <a:gd name="connsiteY16" fmla="*/ 391132 h 514327"/>
                <a:gd name="connsiteX17" fmla="*/ 7089 w 218282"/>
                <a:gd name="connsiteY17" fmla="*/ 442974 h 514327"/>
                <a:gd name="connsiteX18" fmla="*/ 0 w 218282"/>
                <a:gd name="connsiteY18" fmla="*/ 485340 h 514327"/>
                <a:gd name="connsiteX19" fmla="*/ 3631 w 218282"/>
                <a:gd name="connsiteY19" fmla="*/ 513491 h 514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18282" h="514327">
                  <a:moveTo>
                    <a:pt x="26972" y="514327"/>
                  </a:moveTo>
                  <a:lnTo>
                    <a:pt x="45645" y="490915"/>
                  </a:lnTo>
                  <a:lnTo>
                    <a:pt x="91289" y="400609"/>
                  </a:lnTo>
                  <a:lnTo>
                    <a:pt x="130710" y="303614"/>
                  </a:lnTo>
                  <a:lnTo>
                    <a:pt x="159756" y="230031"/>
                  </a:lnTo>
                  <a:lnTo>
                    <a:pt x="188803" y="159794"/>
                  </a:lnTo>
                  <a:lnTo>
                    <a:pt x="196298" y="129586"/>
                  </a:lnTo>
                  <a:lnTo>
                    <a:pt x="212294" y="105861"/>
                  </a:lnTo>
                  <a:cubicBezTo>
                    <a:pt x="216150" y="96744"/>
                    <a:pt x="218282" y="86721"/>
                    <a:pt x="218282" y="76200"/>
                  </a:cubicBezTo>
                  <a:cubicBezTo>
                    <a:pt x="218282" y="34116"/>
                    <a:pt x="184166" y="0"/>
                    <a:pt x="142082" y="0"/>
                  </a:cubicBezTo>
                  <a:cubicBezTo>
                    <a:pt x="110519" y="0"/>
                    <a:pt x="83438" y="19190"/>
                    <a:pt x="71870" y="46539"/>
                  </a:cubicBezTo>
                  <a:lnTo>
                    <a:pt x="65887" y="76177"/>
                  </a:lnTo>
                  <a:lnTo>
                    <a:pt x="62243" y="76177"/>
                  </a:lnTo>
                  <a:lnTo>
                    <a:pt x="60168" y="149760"/>
                  </a:lnTo>
                  <a:lnTo>
                    <a:pt x="51869" y="236721"/>
                  </a:lnTo>
                  <a:lnTo>
                    <a:pt x="31640" y="320337"/>
                  </a:lnTo>
                  <a:lnTo>
                    <a:pt x="17808" y="391132"/>
                  </a:lnTo>
                  <a:lnTo>
                    <a:pt x="7089" y="442974"/>
                  </a:lnTo>
                  <a:lnTo>
                    <a:pt x="0" y="485340"/>
                  </a:lnTo>
                  <a:lnTo>
                    <a:pt x="3631" y="513491"/>
                  </a:lnTo>
                  <a:close/>
                </a:path>
              </a:pathLst>
            </a:custGeom>
            <a:solidFill>
              <a:srgbClr val="FF5050"/>
            </a:solidFill>
            <a:ln w="9525">
              <a:solidFill>
                <a:srgbClr val="FF5050"/>
              </a:solidFill>
              <a:round/>
              <a:headEnd/>
              <a:tailEnd/>
            </a:ln>
            <a:effectLst/>
            <a:extLst/>
          </p:spPr>
          <p:txBody>
            <a:bodyPr wrap="square" anchor="ctr">
              <a:noAutofit/>
            </a:bodyPr>
            <a:lstStyle>
              <a:defPPr>
                <a:defRPr lang="zh-TW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93" name="橢圓 92"/>
            <p:cNvSpPr/>
            <p:nvPr/>
          </p:nvSpPr>
          <p:spPr>
            <a:xfrm>
              <a:off x="4459544" y="3928810"/>
              <a:ext cx="93663" cy="266700"/>
            </a:xfrm>
            <a:prstGeom prst="ellipse">
              <a:avLst/>
            </a:prstGeom>
            <a:solidFill>
              <a:srgbClr val="BE5694"/>
            </a:solidFill>
            <a:ln>
              <a:solidFill>
                <a:srgbClr val="C191C9"/>
              </a:solidFill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HK" altLang="en-US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endParaRPr>
            </a:p>
          </p:txBody>
        </p:sp>
        <p:sp>
          <p:nvSpPr>
            <p:cNvPr id="91" name="手繪多邊形 90"/>
            <p:cNvSpPr>
              <a:spLocks/>
            </p:cNvSpPr>
            <p:nvPr/>
          </p:nvSpPr>
          <p:spPr bwMode="auto">
            <a:xfrm>
              <a:off x="4333591" y="3024969"/>
              <a:ext cx="164792" cy="389491"/>
            </a:xfrm>
            <a:custGeom>
              <a:avLst/>
              <a:gdLst>
                <a:gd name="connsiteX0" fmla="*/ 133350 w 209550"/>
                <a:gd name="connsiteY0" fmla="*/ 0 h 495277"/>
                <a:gd name="connsiteX1" fmla="*/ 203562 w 209550"/>
                <a:gd name="connsiteY1" fmla="*/ 46539 h 495277"/>
                <a:gd name="connsiteX2" fmla="*/ 205699 w 209550"/>
                <a:gd name="connsiteY2" fmla="*/ 57127 h 495277"/>
                <a:gd name="connsiteX3" fmla="*/ 209550 w 209550"/>
                <a:gd name="connsiteY3" fmla="*/ 57127 h 495277"/>
                <a:gd name="connsiteX4" fmla="*/ 207427 w 209550"/>
                <a:gd name="connsiteY4" fmla="*/ 65684 h 495277"/>
                <a:gd name="connsiteX5" fmla="*/ 209550 w 209550"/>
                <a:gd name="connsiteY5" fmla="*/ 76200 h 495277"/>
                <a:gd name="connsiteX6" fmla="*/ 203562 w 209550"/>
                <a:gd name="connsiteY6" fmla="*/ 105861 h 495277"/>
                <a:gd name="connsiteX7" fmla="*/ 193904 w 209550"/>
                <a:gd name="connsiteY7" fmla="*/ 120186 h 495277"/>
                <a:gd name="connsiteX8" fmla="*/ 188803 w 209550"/>
                <a:gd name="connsiteY8" fmla="*/ 140744 h 495277"/>
                <a:gd name="connsiteX9" fmla="*/ 159756 w 209550"/>
                <a:gd name="connsiteY9" fmla="*/ 210981 h 495277"/>
                <a:gd name="connsiteX10" fmla="*/ 130710 w 209550"/>
                <a:gd name="connsiteY10" fmla="*/ 284564 h 495277"/>
                <a:gd name="connsiteX11" fmla="*/ 91289 w 209550"/>
                <a:gd name="connsiteY11" fmla="*/ 381559 h 495277"/>
                <a:gd name="connsiteX12" fmla="*/ 45645 w 209550"/>
                <a:gd name="connsiteY12" fmla="*/ 471865 h 495277"/>
                <a:gd name="connsiteX13" fmla="*/ 26972 w 209550"/>
                <a:gd name="connsiteY13" fmla="*/ 495277 h 495277"/>
                <a:gd name="connsiteX14" fmla="*/ 3631 w 209550"/>
                <a:gd name="connsiteY14" fmla="*/ 494441 h 495277"/>
                <a:gd name="connsiteX15" fmla="*/ 0 w 209550"/>
                <a:gd name="connsiteY15" fmla="*/ 466290 h 495277"/>
                <a:gd name="connsiteX16" fmla="*/ 7089 w 209550"/>
                <a:gd name="connsiteY16" fmla="*/ 423924 h 495277"/>
                <a:gd name="connsiteX17" fmla="*/ 17808 w 209550"/>
                <a:gd name="connsiteY17" fmla="*/ 372082 h 495277"/>
                <a:gd name="connsiteX18" fmla="*/ 31640 w 209550"/>
                <a:gd name="connsiteY18" fmla="*/ 301287 h 495277"/>
                <a:gd name="connsiteX19" fmla="*/ 51869 w 209550"/>
                <a:gd name="connsiteY19" fmla="*/ 217671 h 495277"/>
                <a:gd name="connsiteX20" fmla="*/ 60168 w 209550"/>
                <a:gd name="connsiteY20" fmla="*/ 130710 h 495277"/>
                <a:gd name="connsiteX21" fmla="*/ 61147 w 209550"/>
                <a:gd name="connsiteY21" fmla="*/ 95996 h 495277"/>
                <a:gd name="connsiteX22" fmla="*/ 57150 w 209550"/>
                <a:gd name="connsiteY22" fmla="*/ 76200 h 495277"/>
                <a:gd name="connsiteX23" fmla="*/ 133350 w 209550"/>
                <a:gd name="connsiteY23" fmla="*/ 0 h 49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09550" h="495277">
                  <a:moveTo>
                    <a:pt x="133350" y="0"/>
                  </a:moveTo>
                  <a:cubicBezTo>
                    <a:pt x="164913" y="0"/>
                    <a:pt x="191994" y="19190"/>
                    <a:pt x="203562" y="46539"/>
                  </a:cubicBezTo>
                  <a:lnTo>
                    <a:pt x="205699" y="57127"/>
                  </a:lnTo>
                  <a:lnTo>
                    <a:pt x="209550" y="57127"/>
                  </a:lnTo>
                  <a:lnTo>
                    <a:pt x="207427" y="65684"/>
                  </a:lnTo>
                  <a:lnTo>
                    <a:pt x="209550" y="76200"/>
                  </a:lnTo>
                  <a:cubicBezTo>
                    <a:pt x="209550" y="86721"/>
                    <a:pt x="207418" y="96744"/>
                    <a:pt x="203562" y="105861"/>
                  </a:cubicBezTo>
                  <a:lnTo>
                    <a:pt x="193904" y="120186"/>
                  </a:lnTo>
                  <a:lnTo>
                    <a:pt x="188803" y="140744"/>
                  </a:lnTo>
                  <a:lnTo>
                    <a:pt x="159756" y="210981"/>
                  </a:lnTo>
                  <a:lnTo>
                    <a:pt x="130710" y="284564"/>
                  </a:lnTo>
                  <a:lnTo>
                    <a:pt x="91289" y="381559"/>
                  </a:lnTo>
                  <a:lnTo>
                    <a:pt x="45645" y="471865"/>
                  </a:lnTo>
                  <a:lnTo>
                    <a:pt x="26972" y="495277"/>
                  </a:lnTo>
                  <a:lnTo>
                    <a:pt x="3631" y="494441"/>
                  </a:lnTo>
                  <a:lnTo>
                    <a:pt x="0" y="466290"/>
                  </a:lnTo>
                  <a:lnTo>
                    <a:pt x="7089" y="423924"/>
                  </a:lnTo>
                  <a:lnTo>
                    <a:pt x="17808" y="372082"/>
                  </a:lnTo>
                  <a:lnTo>
                    <a:pt x="31640" y="301287"/>
                  </a:lnTo>
                  <a:lnTo>
                    <a:pt x="51869" y="217671"/>
                  </a:lnTo>
                  <a:lnTo>
                    <a:pt x="60168" y="130710"/>
                  </a:lnTo>
                  <a:lnTo>
                    <a:pt x="61147" y="95996"/>
                  </a:lnTo>
                  <a:lnTo>
                    <a:pt x="57150" y="76200"/>
                  </a:lnTo>
                  <a:cubicBezTo>
                    <a:pt x="57150" y="34116"/>
                    <a:pt x="91266" y="0"/>
                    <a:pt x="133350" y="0"/>
                  </a:cubicBezTo>
                  <a:close/>
                </a:path>
              </a:pathLst>
            </a:custGeom>
            <a:solidFill>
              <a:srgbClr val="FF5050"/>
            </a:solidFill>
            <a:ln w="9525">
              <a:solidFill>
                <a:srgbClr val="FF5050"/>
              </a:solidFill>
              <a:round/>
              <a:headEnd/>
              <a:tailEnd/>
            </a:ln>
            <a:effectLst/>
            <a:extLst/>
          </p:spPr>
          <p:txBody>
            <a:bodyPr wrap="square" anchor="ctr">
              <a:noAutofit/>
            </a:bodyPr>
            <a:lstStyle>
              <a:defPPr>
                <a:defRPr lang="zh-TW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11" name="橢圓 10"/>
            <p:cNvSpPr/>
            <p:nvPr/>
          </p:nvSpPr>
          <p:spPr>
            <a:xfrm>
              <a:off x="4456667" y="3045102"/>
              <a:ext cx="93663" cy="266700"/>
            </a:xfrm>
            <a:prstGeom prst="ellipse">
              <a:avLst/>
            </a:prstGeom>
            <a:solidFill>
              <a:srgbClr val="BE5694"/>
            </a:solidFill>
            <a:ln>
              <a:solidFill>
                <a:srgbClr val="C191C9"/>
              </a:solidFill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HK" altLang="en-US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endParaRPr>
            </a:p>
          </p:txBody>
        </p:sp>
      </p:grpSp>
      <p:sp>
        <p:nvSpPr>
          <p:cNvPr id="20" name="菱形 19"/>
          <p:cNvSpPr/>
          <p:nvPr/>
        </p:nvSpPr>
        <p:spPr>
          <a:xfrm>
            <a:off x="2260681" y="3418785"/>
            <a:ext cx="4465229" cy="392540"/>
          </a:xfrm>
          <a:prstGeom prst="diamond">
            <a:avLst/>
          </a:prstGeom>
          <a:noFill/>
          <a:ln cap="rnd">
            <a:solidFill>
              <a:srgbClr val="FF5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97" name="圖片 9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09" y="3166349"/>
            <a:ext cx="2346862" cy="875102"/>
          </a:xfrm>
          <a:prstGeom prst="rect">
            <a:avLst/>
          </a:prstGeom>
        </p:spPr>
      </p:pic>
      <p:sp>
        <p:nvSpPr>
          <p:cNvPr id="36" name="橢圓 35"/>
          <p:cNvSpPr/>
          <p:nvPr/>
        </p:nvSpPr>
        <p:spPr>
          <a:xfrm>
            <a:off x="7153063" y="4626711"/>
            <a:ext cx="1197907" cy="1197907"/>
          </a:xfrm>
          <a:prstGeom prst="ellipse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45</a:t>
            </a:fld>
            <a:endParaRPr lang="zh-HK" altLang="en-US" dirty="0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5D9EA83-B1AF-40CD-B550-5870F803A4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47978" y="652463"/>
            <a:ext cx="2500313" cy="40322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TW" altLang="en-US" sz="24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視覺是怎樣產生的？</a:t>
            </a:r>
            <a:endParaRPr lang="zh-TW" altLang="zh-HK" sz="24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874" y="138414"/>
            <a:ext cx="906067" cy="1097448"/>
          </a:xfrm>
          <a:prstGeom prst="rect">
            <a:avLst/>
          </a:prstGeom>
        </p:spPr>
      </p:pic>
      <p:sp>
        <p:nvSpPr>
          <p:cNvPr id="28" name="文字方塊 27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356296" y="1247395"/>
            <a:ext cx="9452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FF5050"/>
                </a:solidFill>
                <a:ea typeface="微軟正黑體"/>
              </a:rPr>
              <a:t>綜合科學</a:t>
            </a:r>
            <a:r>
              <a:rPr lang="zh-HK" altLang="en-US" sz="1200" b="1" dirty="0">
                <a:solidFill>
                  <a:srgbClr val="FF5050"/>
                </a:solidFill>
                <a:ea typeface="微軟正黑體"/>
              </a:rPr>
              <a:t>科</a:t>
            </a:r>
          </a:p>
        </p:txBody>
      </p:sp>
      <p:grpSp>
        <p:nvGrpSpPr>
          <p:cNvPr id="37" name="群組 36"/>
          <p:cNvGrpSpPr/>
          <p:nvPr/>
        </p:nvGrpSpPr>
        <p:grpSpPr>
          <a:xfrm>
            <a:off x="0" y="254001"/>
            <a:ext cx="560135" cy="5835576"/>
            <a:chOff x="0" y="254001"/>
            <a:chExt cx="560135" cy="5835576"/>
          </a:xfrm>
        </p:grpSpPr>
        <p:sp>
          <p:nvSpPr>
            <p:cNvPr id="38" name="圓角化單一角落矩形 3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5050"/>
                  </a:solidFill>
                  <a:ea typeface="微軟正黑體"/>
                </a:rPr>
                <a:t>應</a:t>
              </a:r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用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80004" y="1008321"/>
              <a:ext cx="480131" cy="204596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5050"/>
                  </a:solidFill>
                  <a:ea typeface="微軟正黑體"/>
                </a:rPr>
                <a:t>練習三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44" name="直線接點 4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剪去單一角落矩形 54"/>
          <p:cNvSpPr/>
          <p:nvPr/>
        </p:nvSpPr>
        <p:spPr>
          <a:xfrm>
            <a:off x="891683" y="528636"/>
            <a:ext cx="3052927" cy="575010"/>
          </a:xfrm>
          <a:prstGeom prst="snip1Rect">
            <a:avLst/>
          </a:prstGeom>
          <a:noFill/>
          <a:ln w="12700">
            <a:solidFill>
              <a:srgbClr val="C191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7" name="橢圓 56"/>
          <p:cNvSpPr/>
          <p:nvPr/>
        </p:nvSpPr>
        <p:spPr>
          <a:xfrm>
            <a:off x="640137" y="353632"/>
            <a:ext cx="503093" cy="489990"/>
          </a:xfrm>
          <a:prstGeom prst="ellipse">
            <a:avLst/>
          </a:prstGeom>
          <a:solidFill>
            <a:srgbClr val="BE569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31" name="AutoShape 2" descr="brain illustration powerpointçåçæå°çµæ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pic>
        <p:nvPicPr>
          <p:cNvPr id="35" name="圖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4476" y="4908023"/>
            <a:ext cx="793107" cy="639404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2975340" y="1888124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角膜</a:t>
            </a:r>
            <a:endParaRPr lang="zh-HK" altLang="en-US" sz="16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477676" y="4819560"/>
            <a:ext cx="8428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晶狀體</a:t>
            </a:r>
            <a:endParaRPr lang="zh-HK" altLang="en-US" sz="16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0" name="TextBox 16"/>
          <p:cNvSpPr txBox="1"/>
          <p:nvPr/>
        </p:nvSpPr>
        <p:spPr>
          <a:xfrm>
            <a:off x="6223110" y="1656182"/>
            <a:ext cx="929953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1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視網膜</a:t>
            </a:r>
            <a:endParaRPr lang="zh-HK" altLang="en-US" sz="16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1" name="TextBox 17"/>
          <p:cNvSpPr txBox="1"/>
          <p:nvPr/>
        </p:nvSpPr>
        <p:spPr>
          <a:xfrm>
            <a:off x="7521366" y="3383349"/>
            <a:ext cx="829604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TW" altLang="en-US" sz="1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視神經</a:t>
            </a:r>
            <a:endParaRPr lang="zh-HK" altLang="en-US" sz="16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2" name="TextBox 18"/>
          <p:cNvSpPr txBox="1"/>
          <p:nvPr/>
        </p:nvSpPr>
        <p:spPr>
          <a:xfrm>
            <a:off x="6334775" y="5381639"/>
            <a:ext cx="612663" cy="338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16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腦部</a:t>
            </a:r>
            <a:endParaRPr lang="zh-HK" altLang="en-US" sz="16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04" name="直線接點 103"/>
          <p:cNvCxnSpPr>
            <a:stCxn id="42" idx="2"/>
          </p:cNvCxnSpPr>
          <p:nvPr/>
        </p:nvCxnSpPr>
        <p:spPr>
          <a:xfrm>
            <a:off x="3272858" y="2226678"/>
            <a:ext cx="789779" cy="1014365"/>
          </a:xfrm>
          <a:prstGeom prst="line">
            <a:avLst/>
          </a:prstGeom>
          <a:ln w="19050">
            <a:solidFill>
              <a:srgbClr val="FF5050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線接點 105"/>
          <p:cNvCxnSpPr/>
          <p:nvPr/>
        </p:nvCxnSpPr>
        <p:spPr>
          <a:xfrm flipV="1">
            <a:off x="2908187" y="3617038"/>
            <a:ext cx="1590196" cy="1177470"/>
          </a:xfrm>
          <a:prstGeom prst="line">
            <a:avLst/>
          </a:prstGeom>
          <a:ln w="19050">
            <a:solidFill>
              <a:srgbClr val="FF5050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線接點 109"/>
          <p:cNvCxnSpPr/>
          <p:nvPr/>
        </p:nvCxnSpPr>
        <p:spPr>
          <a:xfrm flipH="1">
            <a:off x="6142077" y="2000489"/>
            <a:ext cx="473498" cy="699677"/>
          </a:xfrm>
          <a:prstGeom prst="line">
            <a:avLst/>
          </a:prstGeom>
          <a:ln w="19050">
            <a:solidFill>
              <a:srgbClr val="FF5050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線接點 115"/>
          <p:cNvCxnSpPr>
            <a:stCxn id="101" idx="2"/>
          </p:cNvCxnSpPr>
          <p:nvPr/>
        </p:nvCxnSpPr>
        <p:spPr>
          <a:xfrm flipH="1">
            <a:off x="7031233" y="3752188"/>
            <a:ext cx="832036" cy="834448"/>
          </a:xfrm>
          <a:prstGeom prst="line">
            <a:avLst/>
          </a:prstGeom>
          <a:ln w="19050">
            <a:solidFill>
              <a:srgbClr val="FF5050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線接點 119"/>
          <p:cNvCxnSpPr/>
          <p:nvPr/>
        </p:nvCxnSpPr>
        <p:spPr>
          <a:xfrm flipV="1">
            <a:off x="6897360" y="5266635"/>
            <a:ext cx="774862" cy="280792"/>
          </a:xfrm>
          <a:prstGeom prst="line">
            <a:avLst/>
          </a:prstGeom>
          <a:ln w="19050">
            <a:solidFill>
              <a:srgbClr val="FF5050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線單箭頭接點 126"/>
          <p:cNvCxnSpPr/>
          <p:nvPr/>
        </p:nvCxnSpPr>
        <p:spPr>
          <a:xfrm>
            <a:off x="6582937" y="4590916"/>
            <a:ext cx="448296" cy="317107"/>
          </a:xfrm>
          <a:prstGeom prst="straightConnector1">
            <a:avLst/>
          </a:prstGeom>
          <a:ln w="19050">
            <a:solidFill>
              <a:srgbClr val="FF5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手繪多邊形 4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84402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6" grpId="0" animBg="1"/>
      <p:bldP spid="4" grpId="0" build="p"/>
      <p:bldP spid="55" grpId="0" animBg="1"/>
      <p:bldP spid="57" grpId="0" animBg="1"/>
      <p:bldP spid="42" grpId="0"/>
      <p:bldP spid="99" grpId="0"/>
      <p:bldP spid="100" grpId="0"/>
      <p:bldP spid="101" grpId="0"/>
      <p:bldP spid="10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51"/>
          <p:cNvGrpSpPr>
            <a:grpSpLocks/>
          </p:cNvGrpSpPr>
          <p:nvPr/>
        </p:nvGrpSpPr>
        <p:grpSpPr bwMode="auto">
          <a:xfrm rot="21425211">
            <a:off x="6468191" y="4243012"/>
            <a:ext cx="779463" cy="614363"/>
            <a:chOff x="4396" y="2917"/>
            <a:chExt cx="491" cy="387"/>
          </a:xfrm>
        </p:grpSpPr>
        <p:sp>
          <p:nvSpPr>
            <p:cNvPr id="83" name="Line 19"/>
            <p:cNvSpPr>
              <a:spLocks noChangeShapeType="1"/>
            </p:cNvSpPr>
            <p:nvPr/>
          </p:nvSpPr>
          <p:spPr bwMode="auto">
            <a:xfrm>
              <a:off x="4491" y="2941"/>
              <a:ext cx="396" cy="315"/>
            </a:xfrm>
            <a:prstGeom prst="line">
              <a:avLst/>
            </a:prstGeom>
            <a:noFill/>
            <a:ln w="63500">
              <a:solidFill>
                <a:srgbClr val="D5B4DA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TW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82" name="Line 18"/>
            <p:cNvSpPr>
              <a:spLocks noChangeShapeType="1"/>
            </p:cNvSpPr>
            <p:nvPr/>
          </p:nvSpPr>
          <p:spPr bwMode="auto">
            <a:xfrm>
              <a:off x="4463" y="3015"/>
              <a:ext cx="386" cy="289"/>
            </a:xfrm>
            <a:prstGeom prst="line">
              <a:avLst/>
            </a:prstGeom>
            <a:noFill/>
            <a:ln w="63500">
              <a:solidFill>
                <a:srgbClr val="D5B4DA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TW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81" name="Line 17"/>
            <p:cNvSpPr>
              <a:spLocks noChangeShapeType="1"/>
            </p:cNvSpPr>
            <p:nvPr/>
          </p:nvSpPr>
          <p:spPr bwMode="auto">
            <a:xfrm>
              <a:off x="4396" y="2917"/>
              <a:ext cx="471" cy="366"/>
            </a:xfrm>
            <a:prstGeom prst="line">
              <a:avLst/>
            </a:prstGeom>
            <a:noFill/>
            <a:ln w="63500">
              <a:solidFill>
                <a:srgbClr val="FFE7E7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TW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zh-HK" altLang="en-US"/>
            </a:p>
          </p:txBody>
        </p:sp>
      </p:grpSp>
      <p:grpSp>
        <p:nvGrpSpPr>
          <p:cNvPr id="98" name="群組 97"/>
          <p:cNvGrpSpPr/>
          <p:nvPr/>
        </p:nvGrpSpPr>
        <p:grpSpPr>
          <a:xfrm>
            <a:off x="3944610" y="2342787"/>
            <a:ext cx="2952750" cy="2533650"/>
            <a:chOff x="3944610" y="2342787"/>
            <a:chExt cx="2952750" cy="2533650"/>
          </a:xfrm>
        </p:grpSpPr>
        <p:sp>
          <p:nvSpPr>
            <p:cNvPr id="50" name="Oval 32"/>
            <p:cNvSpPr>
              <a:spLocks noChangeArrowheads="1"/>
            </p:cNvSpPr>
            <p:nvPr/>
          </p:nvSpPr>
          <p:spPr bwMode="auto">
            <a:xfrm>
              <a:off x="3944610" y="2876187"/>
              <a:ext cx="1257300" cy="1485900"/>
            </a:xfrm>
            <a:prstGeom prst="ellipse">
              <a:avLst/>
            </a:prstGeom>
            <a:solidFill>
              <a:srgbClr val="D5B4D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TW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67" name="Oval 34"/>
            <p:cNvSpPr>
              <a:spLocks noChangeArrowheads="1"/>
            </p:cNvSpPr>
            <p:nvPr/>
          </p:nvSpPr>
          <p:spPr bwMode="auto">
            <a:xfrm>
              <a:off x="4211310" y="2342787"/>
              <a:ext cx="2686050" cy="2533650"/>
            </a:xfrm>
            <a:prstGeom prst="ellipse">
              <a:avLst/>
            </a:prstGeom>
            <a:solidFill>
              <a:srgbClr val="D5B4D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TW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zh-HK" altLang="en-US"/>
            </a:p>
          </p:txBody>
        </p:sp>
        <p:grpSp>
          <p:nvGrpSpPr>
            <p:cNvPr id="79" name="Group 50"/>
            <p:cNvGrpSpPr>
              <a:grpSpLocks/>
            </p:cNvGrpSpPr>
            <p:nvPr/>
          </p:nvGrpSpPr>
          <p:grpSpPr bwMode="auto">
            <a:xfrm>
              <a:off x="4058910" y="2438037"/>
              <a:ext cx="2747963" cy="2357438"/>
              <a:chOff x="2928" y="1872"/>
              <a:chExt cx="1731" cy="1485"/>
            </a:xfrm>
          </p:grpSpPr>
          <p:grpSp>
            <p:nvGrpSpPr>
              <p:cNvPr id="84" name="Group 55"/>
              <p:cNvGrpSpPr>
                <a:grpSpLocks/>
              </p:cNvGrpSpPr>
              <p:nvPr/>
            </p:nvGrpSpPr>
            <p:grpSpPr bwMode="auto">
              <a:xfrm>
                <a:off x="3072" y="1872"/>
                <a:ext cx="1587" cy="1485"/>
                <a:chOff x="3072" y="1872"/>
                <a:chExt cx="1587" cy="1485"/>
              </a:xfrm>
            </p:grpSpPr>
            <p:sp>
              <p:nvSpPr>
                <p:cNvPr id="86" name="Oval 57"/>
                <p:cNvSpPr>
                  <a:spLocks noChangeAspect="1" noChangeArrowheads="1"/>
                </p:cNvSpPr>
                <p:nvPr/>
              </p:nvSpPr>
              <p:spPr bwMode="auto">
                <a:xfrm>
                  <a:off x="3072" y="1872"/>
                  <a:ext cx="1587" cy="1485"/>
                </a:xfrm>
                <a:prstGeom prst="ellipse">
                  <a:avLst/>
                </a:prstGeom>
                <a:solidFill>
                  <a:srgbClr val="F19E91"/>
                </a:solidFill>
                <a:ln w="9525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TW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9pPr>
                </a:lstStyle>
                <a:p>
                  <a:endParaRPr lang="zh-HK" altLang="en-US"/>
                </a:p>
              </p:txBody>
            </p:sp>
            <p:sp>
              <p:nvSpPr>
                <p:cNvPr id="87" name="Oval 58"/>
                <p:cNvSpPr>
                  <a:spLocks noChangeAspect="1" noChangeArrowheads="1"/>
                </p:cNvSpPr>
                <p:nvPr/>
              </p:nvSpPr>
              <p:spPr bwMode="auto">
                <a:xfrm>
                  <a:off x="3120" y="1920"/>
                  <a:ext cx="1488" cy="1392"/>
                </a:xfrm>
                <a:prstGeom prst="ellipse">
                  <a:avLst/>
                </a:prstGeom>
                <a:solidFill>
                  <a:srgbClr val="FFE7E7"/>
                </a:solidFill>
                <a:ln w="9525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defPPr>
                    <a:defRPr lang="zh-TW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2400" kern="1200">
                      <a:solidFill>
                        <a:schemeClr val="tx1"/>
                      </a:solidFill>
                      <a:latin typeface="Times New Roman" pitchFamily="18" charset="0"/>
                      <a:ea typeface="新細明體" pitchFamily="18" charset="-120"/>
                      <a:cs typeface="+mn-cs"/>
                    </a:defRPr>
                  </a:lvl9pPr>
                </a:lstStyle>
                <a:p>
                  <a:endParaRPr lang="zh-HK" altLang="en-US"/>
                </a:p>
              </p:txBody>
            </p:sp>
          </p:grpSp>
          <p:sp>
            <p:nvSpPr>
              <p:cNvPr id="85" name="Oval 56"/>
              <p:cNvSpPr>
                <a:spLocks noChangeArrowheads="1"/>
              </p:cNvSpPr>
              <p:nvPr/>
            </p:nvSpPr>
            <p:spPr bwMode="auto">
              <a:xfrm>
                <a:off x="2928" y="2256"/>
                <a:ext cx="432" cy="720"/>
              </a:xfrm>
              <a:prstGeom prst="ellipse">
                <a:avLst/>
              </a:prstGeom>
              <a:solidFill>
                <a:srgbClr val="FFE7E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defPPr>
                  <a:defRPr lang="zh-TW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Times New Roman" pitchFamily="18" charset="0"/>
                    <a:ea typeface="新細明體" pitchFamily="18" charset="-120"/>
                    <a:cs typeface="+mn-cs"/>
                  </a:defRPr>
                </a:lvl9pPr>
              </a:lstStyle>
              <a:p>
                <a:endParaRPr lang="zh-HK" altLang="en-US"/>
              </a:p>
            </p:txBody>
          </p:sp>
        </p:grpSp>
        <p:sp>
          <p:nvSpPr>
            <p:cNvPr id="74" name="Oval 45"/>
            <p:cNvSpPr>
              <a:spLocks noChangeArrowheads="1"/>
            </p:cNvSpPr>
            <p:nvPr/>
          </p:nvSpPr>
          <p:spPr bwMode="auto">
            <a:xfrm>
              <a:off x="4389318" y="3143921"/>
              <a:ext cx="251113" cy="97155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TW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13" name="橢圓 12"/>
            <p:cNvSpPr/>
            <p:nvPr/>
          </p:nvSpPr>
          <p:spPr>
            <a:xfrm rot="19302187">
              <a:off x="4315384" y="3008262"/>
              <a:ext cx="278352" cy="171465"/>
            </a:xfrm>
            <a:custGeom>
              <a:avLst/>
              <a:gdLst>
                <a:gd name="connsiteX0" fmla="*/ 0 w 131778"/>
                <a:gd name="connsiteY0" fmla="*/ 65889 h 131778"/>
                <a:gd name="connsiteX1" fmla="*/ 65889 w 131778"/>
                <a:gd name="connsiteY1" fmla="*/ 0 h 131778"/>
                <a:gd name="connsiteX2" fmla="*/ 131778 w 131778"/>
                <a:gd name="connsiteY2" fmla="*/ 65889 h 131778"/>
                <a:gd name="connsiteX3" fmla="*/ 65889 w 131778"/>
                <a:gd name="connsiteY3" fmla="*/ 131778 h 131778"/>
                <a:gd name="connsiteX4" fmla="*/ 0 w 131778"/>
                <a:gd name="connsiteY4" fmla="*/ 65889 h 131778"/>
                <a:gd name="connsiteX0" fmla="*/ 0 w 312572"/>
                <a:gd name="connsiteY0" fmla="*/ 15543 h 163888"/>
                <a:gd name="connsiteX1" fmla="*/ 246683 w 312572"/>
                <a:gd name="connsiteY1" fmla="*/ 29621 h 163888"/>
                <a:gd name="connsiteX2" fmla="*/ 312572 w 312572"/>
                <a:gd name="connsiteY2" fmla="*/ 95510 h 163888"/>
                <a:gd name="connsiteX3" fmla="*/ 246683 w 312572"/>
                <a:gd name="connsiteY3" fmla="*/ 161399 h 163888"/>
                <a:gd name="connsiteX4" fmla="*/ 0 w 312572"/>
                <a:gd name="connsiteY4" fmla="*/ 15543 h 163888"/>
                <a:gd name="connsiteX0" fmla="*/ 1720 w 314292"/>
                <a:gd name="connsiteY0" fmla="*/ 4787 h 153132"/>
                <a:gd name="connsiteX1" fmla="*/ 147575 w 314292"/>
                <a:gd name="connsiteY1" fmla="*/ 39726 h 153132"/>
                <a:gd name="connsiteX2" fmla="*/ 314292 w 314292"/>
                <a:gd name="connsiteY2" fmla="*/ 84754 h 153132"/>
                <a:gd name="connsiteX3" fmla="*/ 248403 w 314292"/>
                <a:gd name="connsiteY3" fmla="*/ 150643 h 153132"/>
                <a:gd name="connsiteX4" fmla="*/ 1720 w 314292"/>
                <a:gd name="connsiteY4" fmla="*/ 4787 h 153132"/>
                <a:gd name="connsiteX0" fmla="*/ 656 w 313228"/>
                <a:gd name="connsiteY0" fmla="*/ 4999 h 156674"/>
                <a:gd name="connsiteX1" fmla="*/ 146511 w 313228"/>
                <a:gd name="connsiteY1" fmla="*/ 39938 h 156674"/>
                <a:gd name="connsiteX2" fmla="*/ 313228 w 313228"/>
                <a:gd name="connsiteY2" fmla="*/ 84966 h 156674"/>
                <a:gd name="connsiteX3" fmla="*/ 205618 w 313228"/>
                <a:gd name="connsiteY3" fmla="*/ 154332 h 156674"/>
                <a:gd name="connsiteX4" fmla="*/ 656 w 313228"/>
                <a:gd name="connsiteY4" fmla="*/ 4999 h 156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228" h="156674">
                  <a:moveTo>
                    <a:pt x="656" y="4999"/>
                  </a:moveTo>
                  <a:cubicBezTo>
                    <a:pt x="-9195" y="-14067"/>
                    <a:pt x="94416" y="26610"/>
                    <a:pt x="146511" y="39938"/>
                  </a:cubicBezTo>
                  <a:cubicBezTo>
                    <a:pt x="198606" y="53266"/>
                    <a:pt x="313228" y="48577"/>
                    <a:pt x="313228" y="84966"/>
                  </a:cubicBezTo>
                  <a:cubicBezTo>
                    <a:pt x="313228" y="121355"/>
                    <a:pt x="257713" y="167660"/>
                    <a:pt x="205618" y="154332"/>
                  </a:cubicBezTo>
                  <a:cubicBezTo>
                    <a:pt x="153523" y="141004"/>
                    <a:pt x="10507" y="24065"/>
                    <a:pt x="656" y="4999"/>
                  </a:cubicBezTo>
                  <a:close/>
                </a:path>
              </a:pathLst>
            </a:custGeom>
            <a:solidFill>
              <a:srgbClr val="C191C9"/>
            </a:solidFill>
            <a:ln>
              <a:solidFill>
                <a:srgbClr val="D5B4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95" name="橢圓 12"/>
            <p:cNvSpPr/>
            <p:nvPr/>
          </p:nvSpPr>
          <p:spPr>
            <a:xfrm rot="2971526" flipV="1">
              <a:off x="4338236" y="4039294"/>
              <a:ext cx="251469" cy="223018"/>
            </a:xfrm>
            <a:custGeom>
              <a:avLst/>
              <a:gdLst>
                <a:gd name="connsiteX0" fmla="*/ 0 w 131778"/>
                <a:gd name="connsiteY0" fmla="*/ 65889 h 131778"/>
                <a:gd name="connsiteX1" fmla="*/ 65889 w 131778"/>
                <a:gd name="connsiteY1" fmla="*/ 0 h 131778"/>
                <a:gd name="connsiteX2" fmla="*/ 131778 w 131778"/>
                <a:gd name="connsiteY2" fmla="*/ 65889 h 131778"/>
                <a:gd name="connsiteX3" fmla="*/ 65889 w 131778"/>
                <a:gd name="connsiteY3" fmla="*/ 131778 h 131778"/>
                <a:gd name="connsiteX4" fmla="*/ 0 w 131778"/>
                <a:gd name="connsiteY4" fmla="*/ 65889 h 131778"/>
                <a:gd name="connsiteX0" fmla="*/ 0 w 312572"/>
                <a:gd name="connsiteY0" fmla="*/ 15543 h 163888"/>
                <a:gd name="connsiteX1" fmla="*/ 246683 w 312572"/>
                <a:gd name="connsiteY1" fmla="*/ 29621 h 163888"/>
                <a:gd name="connsiteX2" fmla="*/ 312572 w 312572"/>
                <a:gd name="connsiteY2" fmla="*/ 95510 h 163888"/>
                <a:gd name="connsiteX3" fmla="*/ 246683 w 312572"/>
                <a:gd name="connsiteY3" fmla="*/ 161399 h 163888"/>
                <a:gd name="connsiteX4" fmla="*/ 0 w 312572"/>
                <a:gd name="connsiteY4" fmla="*/ 15543 h 163888"/>
                <a:gd name="connsiteX0" fmla="*/ 1720 w 314292"/>
                <a:gd name="connsiteY0" fmla="*/ 4787 h 153132"/>
                <a:gd name="connsiteX1" fmla="*/ 147575 w 314292"/>
                <a:gd name="connsiteY1" fmla="*/ 39726 h 153132"/>
                <a:gd name="connsiteX2" fmla="*/ 314292 w 314292"/>
                <a:gd name="connsiteY2" fmla="*/ 84754 h 153132"/>
                <a:gd name="connsiteX3" fmla="*/ 248403 w 314292"/>
                <a:gd name="connsiteY3" fmla="*/ 150643 h 153132"/>
                <a:gd name="connsiteX4" fmla="*/ 1720 w 314292"/>
                <a:gd name="connsiteY4" fmla="*/ 4787 h 153132"/>
                <a:gd name="connsiteX0" fmla="*/ 656 w 313228"/>
                <a:gd name="connsiteY0" fmla="*/ 4999 h 156674"/>
                <a:gd name="connsiteX1" fmla="*/ 146511 w 313228"/>
                <a:gd name="connsiteY1" fmla="*/ 39938 h 156674"/>
                <a:gd name="connsiteX2" fmla="*/ 313228 w 313228"/>
                <a:gd name="connsiteY2" fmla="*/ 84966 h 156674"/>
                <a:gd name="connsiteX3" fmla="*/ 205618 w 313228"/>
                <a:gd name="connsiteY3" fmla="*/ 154332 h 156674"/>
                <a:gd name="connsiteX4" fmla="*/ 656 w 313228"/>
                <a:gd name="connsiteY4" fmla="*/ 4999 h 156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228" h="156674">
                  <a:moveTo>
                    <a:pt x="656" y="4999"/>
                  </a:moveTo>
                  <a:cubicBezTo>
                    <a:pt x="-9195" y="-14067"/>
                    <a:pt x="94416" y="26610"/>
                    <a:pt x="146511" y="39938"/>
                  </a:cubicBezTo>
                  <a:cubicBezTo>
                    <a:pt x="198606" y="53266"/>
                    <a:pt x="313228" y="48577"/>
                    <a:pt x="313228" y="84966"/>
                  </a:cubicBezTo>
                  <a:cubicBezTo>
                    <a:pt x="313228" y="121355"/>
                    <a:pt x="257713" y="167660"/>
                    <a:pt x="205618" y="154332"/>
                  </a:cubicBezTo>
                  <a:cubicBezTo>
                    <a:pt x="153523" y="141004"/>
                    <a:pt x="10507" y="24065"/>
                    <a:pt x="656" y="4999"/>
                  </a:cubicBezTo>
                  <a:close/>
                </a:path>
              </a:pathLst>
            </a:custGeom>
            <a:solidFill>
              <a:srgbClr val="C191C9"/>
            </a:solidFill>
            <a:ln>
              <a:solidFill>
                <a:srgbClr val="D5B4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92" name="手繪多邊形 91"/>
            <p:cNvSpPr>
              <a:spLocks/>
            </p:cNvSpPr>
            <p:nvPr/>
          </p:nvSpPr>
          <p:spPr bwMode="auto">
            <a:xfrm flipV="1">
              <a:off x="4335811" y="3812096"/>
              <a:ext cx="171659" cy="404472"/>
            </a:xfrm>
            <a:custGeom>
              <a:avLst/>
              <a:gdLst>
                <a:gd name="connsiteX0" fmla="*/ 26972 w 218282"/>
                <a:gd name="connsiteY0" fmla="*/ 514327 h 514327"/>
                <a:gd name="connsiteX1" fmla="*/ 45645 w 218282"/>
                <a:gd name="connsiteY1" fmla="*/ 490915 h 514327"/>
                <a:gd name="connsiteX2" fmla="*/ 91289 w 218282"/>
                <a:gd name="connsiteY2" fmla="*/ 400609 h 514327"/>
                <a:gd name="connsiteX3" fmla="*/ 130710 w 218282"/>
                <a:gd name="connsiteY3" fmla="*/ 303614 h 514327"/>
                <a:gd name="connsiteX4" fmla="*/ 159756 w 218282"/>
                <a:gd name="connsiteY4" fmla="*/ 230031 h 514327"/>
                <a:gd name="connsiteX5" fmla="*/ 188803 w 218282"/>
                <a:gd name="connsiteY5" fmla="*/ 159794 h 514327"/>
                <a:gd name="connsiteX6" fmla="*/ 196298 w 218282"/>
                <a:gd name="connsiteY6" fmla="*/ 129586 h 514327"/>
                <a:gd name="connsiteX7" fmla="*/ 212294 w 218282"/>
                <a:gd name="connsiteY7" fmla="*/ 105861 h 514327"/>
                <a:gd name="connsiteX8" fmla="*/ 218282 w 218282"/>
                <a:gd name="connsiteY8" fmla="*/ 76200 h 514327"/>
                <a:gd name="connsiteX9" fmla="*/ 142082 w 218282"/>
                <a:gd name="connsiteY9" fmla="*/ 0 h 514327"/>
                <a:gd name="connsiteX10" fmla="*/ 71870 w 218282"/>
                <a:gd name="connsiteY10" fmla="*/ 46539 h 514327"/>
                <a:gd name="connsiteX11" fmla="*/ 65887 w 218282"/>
                <a:gd name="connsiteY11" fmla="*/ 76177 h 514327"/>
                <a:gd name="connsiteX12" fmla="*/ 62243 w 218282"/>
                <a:gd name="connsiteY12" fmla="*/ 76177 h 514327"/>
                <a:gd name="connsiteX13" fmla="*/ 60168 w 218282"/>
                <a:gd name="connsiteY13" fmla="*/ 149760 h 514327"/>
                <a:gd name="connsiteX14" fmla="*/ 51869 w 218282"/>
                <a:gd name="connsiteY14" fmla="*/ 236721 h 514327"/>
                <a:gd name="connsiteX15" fmla="*/ 31640 w 218282"/>
                <a:gd name="connsiteY15" fmla="*/ 320337 h 514327"/>
                <a:gd name="connsiteX16" fmla="*/ 17808 w 218282"/>
                <a:gd name="connsiteY16" fmla="*/ 391132 h 514327"/>
                <a:gd name="connsiteX17" fmla="*/ 7089 w 218282"/>
                <a:gd name="connsiteY17" fmla="*/ 442974 h 514327"/>
                <a:gd name="connsiteX18" fmla="*/ 0 w 218282"/>
                <a:gd name="connsiteY18" fmla="*/ 485340 h 514327"/>
                <a:gd name="connsiteX19" fmla="*/ 3631 w 218282"/>
                <a:gd name="connsiteY19" fmla="*/ 513491 h 514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18282" h="514327">
                  <a:moveTo>
                    <a:pt x="26972" y="514327"/>
                  </a:moveTo>
                  <a:lnTo>
                    <a:pt x="45645" y="490915"/>
                  </a:lnTo>
                  <a:lnTo>
                    <a:pt x="91289" y="400609"/>
                  </a:lnTo>
                  <a:lnTo>
                    <a:pt x="130710" y="303614"/>
                  </a:lnTo>
                  <a:lnTo>
                    <a:pt x="159756" y="230031"/>
                  </a:lnTo>
                  <a:lnTo>
                    <a:pt x="188803" y="159794"/>
                  </a:lnTo>
                  <a:lnTo>
                    <a:pt x="196298" y="129586"/>
                  </a:lnTo>
                  <a:lnTo>
                    <a:pt x="212294" y="105861"/>
                  </a:lnTo>
                  <a:cubicBezTo>
                    <a:pt x="216150" y="96744"/>
                    <a:pt x="218282" y="86721"/>
                    <a:pt x="218282" y="76200"/>
                  </a:cubicBezTo>
                  <a:cubicBezTo>
                    <a:pt x="218282" y="34116"/>
                    <a:pt x="184166" y="0"/>
                    <a:pt x="142082" y="0"/>
                  </a:cubicBezTo>
                  <a:cubicBezTo>
                    <a:pt x="110519" y="0"/>
                    <a:pt x="83438" y="19190"/>
                    <a:pt x="71870" y="46539"/>
                  </a:cubicBezTo>
                  <a:lnTo>
                    <a:pt x="65887" y="76177"/>
                  </a:lnTo>
                  <a:lnTo>
                    <a:pt x="62243" y="76177"/>
                  </a:lnTo>
                  <a:lnTo>
                    <a:pt x="60168" y="149760"/>
                  </a:lnTo>
                  <a:lnTo>
                    <a:pt x="51869" y="236721"/>
                  </a:lnTo>
                  <a:lnTo>
                    <a:pt x="31640" y="320337"/>
                  </a:lnTo>
                  <a:lnTo>
                    <a:pt x="17808" y="391132"/>
                  </a:lnTo>
                  <a:lnTo>
                    <a:pt x="7089" y="442974"/>
                  </a:lnTo>
                  <a:lnTo>
                    <a:pt x="0" y="485340"/>
                  </a:lnTo>
                  <a:lnTo>
                    <a:pt x="3631" y="513491"/>
                  </a:lnTo>
                  <a:close/>
                </a:path>
              </a:pathLst>
            </a:custGeom>
            <a:solidFill>
              <a:srgbClr val="FF5050"/>
            </a:solidFill>
            <a:ln w="9525">
              <a:solidFill>
                <a:srgbClr val="FF5050"/>
              </a:solidFill>
              <a:round/>
              <a:headEnd/>
              <a:tailEnd/>
            </a:ln>
            <a:effectLst/>
            <a:extLst/>
          </p:spPr>
          <p:txBody>
            <a:bodyPr wrap="square" anchor="ctr">
              <a:noAutofit/>
            </a:bodyPr>
            <a:lstStyle>
              <a:defPPr>
                <a:defRPr lang="zh-TW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93" name="橢圓 92"/>
            <p:cNvSpPr/>
            <p:nvPr/>
          </p:nvSpPr>
          <p:spPr>
            <a:xfrm>
              <a:off x="4459544" y="3928810"/>
              <a:ext cx="93663" cy="266700"/>
            </a:xfrm>
            <a:prstGeom prst="ellipse">
              <a:avLst/>
            </a:prstGeom>
            <a:solidFill>
              <a:srgbClr val="BE5694"/>
            </a:solidFill>
            <a:ln>
              <a:solidFill>
                <a:srgbClr val="C191C9"/>
              </a:solidFill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HK" altLang="en-US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endParaRPr>
            </a:p>
          </p:txBody>
        </p:sp>
        <p:sp>
          <p:nvSpPr>
            <p:cNvPr id="91" name="手繪多邊形 90"/>
            <p:cNvSpPr>
              <a:spLocks/>
            </p:cNvSpPr>
            <p:nvPr/>
          </p:nvSpPr>
          <p:spPr bwMode="auto">
            <a:xfrm>
              <a:off x="4333591" y="3024969"/>
              <a:ext cx="164792" cy="389491"/>
            </a:xfrm>
            <a:custGeom>
              <a:avLst/>
              <a:gdLst>
                <a:gd name="connsiteX0" fmla="*/ 133350 w 209550"/>
                <a:gd name="connsiteY0" fmla="*/ 0 h 495277"/>
                <a:gd name="connsiteX1" fmla="*/ 203562 w 209550"/>
                <a:gd name="connsiteY1" fmla="*/ 46539 h 495277"/>
                <a:gd name="connsiteX2" fmla="*/ 205699 w 209550"/>
                <a:gd name="connsiteY2" fmla="*/ 57127 h 495277"/>
                <a:gd name="connsiteX3" fmla="*/ 209550 w 209550"/>
                <a:gd name="connsiteY3" fmla="*/ 57127 h 495277"/>
                <a:gd name="connsiteX4" fmla="*/ 207427 w 209550"/>
                <a:gd name="connsiteY4" fmla="*/ 65684 h 495277"/>
                <a:gd name="connsiteX5" fmla="*/ 209550 w 209550"/>
                <a:gd name="connsiteY5" fmla="*/ 76200 h 495277"/>
                <a:gd name="connsiteX6" fmla="*/ 203562 w 209550"/>
                <a:gd name="connsiteY6" fmla="*/ 105861 h 495277"/>
                <a:gd name="connsiteX7" fmla="*/ 193904 w 209550"/>
                <a:gd name="connsiteY7" fmla="*/ 120186 h 495277"/>
                <a:gd name="connsiteX8" fmla="*/ 188803 w 209550"/>
                <a:gd name="connsiteY8" fmla="*/ 140744 h 495277"/>
                <a:gd name="connsiteX9" fmla="*/ 159756 w 209550"/>
                <a:gd name="connsiteY9" fmla="*/ 210981 h 495277"/>
                <a:gd name="connsiteX10" fmla="*/ 130710 w 209550"/>
                <a:gd name="connsiteY10" fmla="*/ 284564 h 495277"/>
                <a:gd name="connsiteX11" fmla="*/ 91289 w 209550"/>
                <a:gd name="connsiteY11" fmla="*/ 381559 h 495277"/>
                <a:gd name="connsiteX12" fmla="*/ 45645 w 209550"/>
                <a:gd name="connsiteY12" fmla="*/ 471865 h 495277"/>
                <a:gd name="connsiteX13" fmla="*/ 26972 w 209550"/>
                <a:gd name="connsiteY13" fmla="*/ 495277 h 495277"/>
                <a:gd name="connsiteX14" fmla="*/ 3631 w 209550"/>
                <a:gd name="connsiteY14" fmla="*/ 494441 h 495277"/>
                <a:gd name="connsiteX15" fmla="*/ 0 w 209550"/>
                <a:gd name="connsiteY15" fmla="*/ 466290 h 495277"/>
                <a:gd name="connsiteX16" fmla="*/ 7089 w 209550"/>
                <a:gd name="connsiteY16" fmla="*/ 423924 h 495277"/>
                <a:gd name="connsiteX17" fmla="*/ 17808 w 209550"/>
                <a:gd name="connsiteY17" fmla="*/ 372082 h 495277"/>
                <a:gd name="connsiteX18" fmla="*/ 31640 w 209550"/>
                <a:gd name="connsiteY18" fmla="*/ 301287 h 495277"/>
                <a:gd name="connsiteX19" fmla="*/ 51869 w 209550"/>
                <a:gd name="connsiteY19" fmla="*/ 217671 h 495277"/>
                <a:gd name="connsiteX20" fmla="*/ 60168 w 209550"/>
                <a:gd name="connsiteY20" fmla="*/ 130710 h 495277"/>
                <a:gd name="connsiteX21" fmla="*/ 61147 w 209550"/>
                <a:gd name="connsiteY21" fmla="*/ 95996 h 495277"/>
                <a:gd name="connsiteX22" fmla="*/ 57150 w 209550"/>
                <a:gd name="connsiteY22" fmla="*/ 76200 h 495277"/>
                <a:gd name="connsiteX23" fmla="*/ 133350 w 209550"/>
                <a:gd name="connsiteY23" fmla="*/ 0 h 49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09550" h="495277">
                  <a:moveTo>
                    <a:pt x="133350" y="0"/>
                  </a:moveTo>
                  <a:cubicBezTo>
                    <a:pt x="164913" y="0"/>
                    <a:pt x="191994" y="19190"/>
                    <a:pt x="203562" y="46539"/>
                  </a:cubicBezTo>
                  <a:lnTo>
                    <a:pt x="205699" y="57127"/>
                  </a:lnTo>
                  <a:lnTo>
                    <a:pt x="209550" y="57127"/>
                  </a:lnTo>
                  <a:lnTo>
                    <a:pt x="207427" y="65684"/>
                  </a:lnTo>
                  <a:lnTo>
                    <a:pt x="209550" y="76200"/>
                  </a:lnTo>
                  <a:cubicBezTo>
                    <a:pt x="209550" y="86721"/>
                    <a:pt x="207418" y="96744"/>
                    <a:pt x="203562" y="105861"/>
                  </a:cubicBezTo>
                  <a:lnTo>
                    <a:pt x="193904" y="120186"/>
                  </a:lnTo>
                  <a:lnTo>
                    <a:pt x="188803" y="140744"/>
                  </a:lnTo>
                  <a:lnTo>
                    <a:pt x="159756" y="210981"/>
                  </a:lnTo>
                  <a:lnTo>
                    <a:pt x="130710" y="284564"/>
                  </a:lnTo>
                  <a:lnTo>
                    <a:pt x="91289" y="381559"/>
                  </a:lnTo>
                  <a:lnTo>
                    <a:pt x="45645" y="471865"/>
                  </a:lnTo>
                  <a:lnTo>
                    <a:pt x="26972" y="495277"/>
                  </a:lnTo>
                  <a:lnTo>
                    <a:pt x="3631" y="494441"/>
                  </a:lnTo>
                  <a:lnTo>
                    <a:pt x="0" y="466290"/>
                  </a:lnTo>
                  <a:lnTo>
                    <a:pt x="7089" y="423924"/>
                  </a:lnTo>
                  <a:lnTo>
                    <a:pt x="17808" y="372082"/>
                  </a:lnTo>
                  <a:lnTo>
                    <a:pt x="31640" y="301287"/>
                  </a:lnTo>
                  <a:lnTo>
                    <a:pt x="51869" y="217671"/>
                  </a:lnTo>
                  <a:lnTo>
                    <a:pt x="60168" y="130710"/>
                  </a:lnTo>
                  <a:lnTo>
                    <a:pt x="61147" y="95996"/>
                  </a:lnTo>
                  <a:lnTo>
                    <a:pt x="57150" y="76200"/>
                  </a:lnTo>
                  <a:cubicBezTo>
                    <a:pt x="57150" y="34116"/>
                    <a:pt x="91266" y="0"/>
                    <a:pt x="133350" y="0"/>
                  </a:cubicBezTo>
                  <a:close/>
                </a:path>
              </a:pathLst>
            </a:custGeom>
            <a:solidFill>
              <a:srgbClr val="FF5050"/>
            </a:solidFill>
            <a:ln w="9525">
              <a:solidFill>
                <a:srgbClr val="FF5050"/>
              </a:solidFill>
              <a:round/>
              <a:headEnd/>
              <a:tailEnd/>
            </a:ln>
            <a:effectLst/>
            <a:extLst/>
          </p:spPr>
          <p:txBody>
            <a:bodyPr wrap="square" anchor="ctr">
              <a:noAutofit/>
            </a:bodyPr>
            <a:lstStyle>
              <a:defPPr>
                <a:defRPr lang="zh-TW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Times New Roman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zh-HK" altLang="en-US"/>
            </a:p>
          </p:txBody>
        </p:sp>
        <p:sp>
          <p:nvSpPr>
            <p:cNvPr id="11" name="橢圓 10"/>
            <p:cNvSpPr/>
            <p:nvPr/>
          </p:nvSpPr>
          <p:spPr>
            <a:xfrm>
              <a:off x="4456667" y="3045102"/>
              <a:ext cx="93663" cy="266700"/>
            </a:xfrm>
            <a:prstGeom prst="ellipse">
              <a:avLst/>
            </a:prstGeom>
            <a:solidFill>
              <a:srgbClr val="BE5694"/>
            </a:solidFill>
            <a:ln>
              <a:solidFill>
                <a:srgbClr val="C191C9"/>
              </a:solidFill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HK" altLang="en-US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endParaRPr>
            </a:p>
          </p:txBody>
        </p:sp>
      </p:grpSp>
      <p:sp>
        <p:nvSpPr>
          <p:cNvPr id="20" name="菱形 19"/>
          <p:cNvSpPr/>
          <p:nvPr/>
        </p:nvSpPr>
        <p:spPr>
          <a:xfrm>
            <a:off x="2260681" y="3418785"/>
            <a:ext cx="4465229" cy="392540"/>
          </a:xfrm>
          <a:prstGeom prst="diamond">
            <a:avLst/>
          </a:prstGeom>
          <a:noFill/>
          <a:ln cap="rnd">
            <a:solidFill>
              <a:srgbClr val="FF505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6" name="橢圓 35"/>
          <p:cNvSpPr/>
          <p:nvPr/>
        </p:nvSpPr>
        <p:spPr>
          <a:xfrm>
            <a:off x="7153063" y="4626711"/>
            <a:ext cx="1197907" cy="1197907"/>
          </a:xfrm>
          <a:prstGeom prst="ellipse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46</a:t>
            </a:fld>
            <a:endParaRPr lang="zh-HK" altLang="en-US" dirty="0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5D9EA83-B1AF-40CD-B550-5870F803A4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52958" y="652463"/>
            <a:ext cx="2500313" cy="40322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TW" altLang="en-US" sz="24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視覺是怎樣產生的？</a:t>
            </a:r>
            <a:endParaRPr lang="zh-TW" altLang="zh-HK" sz="24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874" y="138414"/>
            <a:ext cx="906067" cy="1097448"/>
          </a:xfrm>
          <a:prstGeom prst="rect">
            <a:avLst/>
          </a:prstGeom>
        </p:spPr>
      </p:pic>
      <p:sp>
        <p:nvSpPr>
          <p:cNvPr id="28" name="文字方塊 27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356296" y="1247395"/>
            <a:ext cx="9452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FF5050"/>
                </a:solidFill>
                <a:ea typeface="微軟正黑體"/>
              </a:rPr>
              <a:t>綜合科學</a:t>
            </a:r>
            <a:r>
              <a:rPr lang="zh-HK" altLang="en-US" sz="1200" b="1" dirty="0">
                <a:solidFill>
                  <a:srgbClr val="FF5050"/>
                </a:solidFill>
                <a:ea typeface="微軟正黑體"/>
              </a:rPr>
              <a:t>科</a:t>
            </a:r>
          </a:p>
        </p:txBody>
      </p:sp>
      <p:grpSp>
        <p:nvGrpSpPr>
          <p:cNvPr id="37" name="群組 36"/>
          <p:cNvGrpSpPr/>
          <p:nvPr/>
        </p:nvGrpSpPr>
        <p:grpSpPr>
          <a:xfrm>
            <a:off x="0" y="254001"/>
            <a:ext cx="560135" cy="5835576"/>
            <a:chOff x="0" y="254001"/>
            <a:chExt cx="560135" cy="5835576"/>
          </a:xfrm>
        </p:grpSpPr>
        <p:sp>
          <p:nvSpPr>
            <p:cNvPr id="38" name="圓角化單一角落矩形 3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5050"/>
                  </a:solidFill>
                  <a:ea typeface="微軟正黑體"/>
                </a:rPr>
                <a:t>應</a:t>
              </a:r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用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80004" y="1008321"/>
              <a:ext cx="480131" cy="204596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練習三</a:t>
              </a:r>
              <a:r>
                <a:rPr lang="en-US" altLang="zh-TW" sz="1600" b="1" spc="300" dirty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44" name="直線接點 4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剪去單一角落矩形 54"/>
          <p:cNvSpPr/>
          <p:nvPr/>
        </p:nvSpPr>
        <p:spPr>
          <a:xfrm>
            <a:off x="891683" y="528636"/>
            <a:ext cx="3052927" cy="575010"/>
          </a:xfrm>
          <a:prstGeom prst="snip1Rect">
            <a:avLst/>
          </a:prstGeom>
          <a:noFill/>
          <a:ln w="12700">
            <a:solidFill>
              <a:srgbClr val="C191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7" name="橢圓 56"/>
          <p:cNvSpPr/>
          <p:nvPr/>
        </p:nvSpPr>
        <p:spPr>
          <a:xfrm>
            <a:off x="640137" y="353632"/>
            <a:ext cx="503093" cy="489990"/>
          </a:xfrm>
          <a:prstGeom prst="ellipse">
            <a:avLst/>
          </a:prstGeom>
          <a:solidFill>
            <a:srgbClr val="BE569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31" name="AutoShape 2" descr="brain illustration powerpointçåçæå°çµæ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pic>
        <p:nvPicPr>
          <p:cNvPr id="35" name="圖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4476" y="4908023"/>
            <a:ext cx="793107" cy="639404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1705606" y="2152512"/>
            <a:ext cx="231986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5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 </a:t>
            </a:r>
            <a:r>
              <a:rPr lang="zh-TW" altLang="en-US" sz="15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來自物件的光進入眼睛</a:t>
            </a:r>
            <a:endParaRPr lang="zh-HK" altLang="en-US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1361813" y="4844612"/>
            <a:ext cx="309274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en-US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光聚焦在視網膜上</a:t>
            </a:r>
            <a:r>
              <a:rPr lang="zh-TW" altLang="en-US" sz="15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，形成</a:t>
            </a:r>
            <a:r>
              <a:rPr lang="zh-TW" altLang="en-US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影像</a:t>
            </a:r>
            <a:endParaRPr lang="en-US" altLang="zh-TW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0" name="TextBox 16"/>
          <p:cNvSpPr txBox="1"/>
          <p:nvPr/>
        </p:nvSpPr>
        <p:spPr>
          <a:xfrm>
            <a:off x="4168140" y="1670181"/>
            <a:ext cx="4075953" cy="3231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TW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en-US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視網膜上的感光細胞</a:t>
            </a:r>
            <a:r>
              <a:rPr lang="zh-TW" altLang="en-US" sz="15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受到</a:t>
            </a:r>
            <a:r>
              <a:rPr lang="zh-TW" altLang="en-US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刺激，產生訊息</a:t>
            </a:r>
            <a:endParaRPr lang="zh-HK" altLang="en-US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1" name="TextBox 17"/>
          <p:cNvSpPr txBox="1"/>
          <p:nvPr/>
        </p:nvSpPr>
        <p:spPr>
          <a:xfrm>
            <a:off x="7033665" y="3167413"/>
            <a:ext cx="1659207" cy="5539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TW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4.</a:t>
            </a:r>
            <a:r>
              <a:rPr lang="zh-TW" altLang="en-US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視神經把</a:t>
            </a:r>
            <a:r>
              <a:rPr lang="zh-TW" altLang="en-US" sz="15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訊息</a:t>
            </a:r>
            <a:endParaRPr lang="en-US" altLang="zh-TW" sz="15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indent="271463"/>
            <a:r>
              <a:rPr lang="zh-TW" altLang="en-US" sz="15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傳送到</a:t>
            </a:r>
            <a:r>
              <a:rPr lang="zh-TW" altLang="en-US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腦部</a:t>
            </a:r>
            <a:endParaRPr lang="zh-HK" altLang="en-US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2" name="TextBox 18"/>
          <p:cNvSpPr txBox="1"/>
          <p:nvPr/>
        </p:nvSpPr>
        <p:spPr>
          <a:xfrm>
            <a:off x="5236992" y="5710885"/>
            <a:ext cx="2660444" cy="3231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TW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5.</a:t>
            </a:r>
            <a:r>
              <a:rPr lang="zh-TW" altLang="en-US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腦部分析訊息</a:t>
            </a:r>
            <a:r>
              <a:rPr lang="zh-TW" altLang="en-US" sz="15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後產生</a:t>
            </a:r>
            <a:r>
              <a:rPr lang="zh-TW" altLang="en-US" sz="15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視覺</a:t>
            </a:r>
            <a:endParaRPr lang="zh-HK" altLang="en-US" sz="15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04" name="直線接點 103"/>
          <p:cNvCxnSpPr>
            <a:stCxn id="42" idx="2"/>
          </p:cNvCxnSpPr>
          <p:nvPr/>
        </p:nvCxnSpPr>
        <p:spPr>
          <a:xfrm>
            <a:off x="2865539" y="2475677"/>
            <a:ext cx="872448" cy="1006804"/>
          </a:xfrm>
          <a:prstGeom prst="line">
            <a:avLst/>
          </a:prstGeom>
          <a:ln w="19050">
            <a:solidFill>
              <a:srgbClr val="FF5050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線接點 105"/>
          <p:cNvCxnSpPr/>
          <p:nvPr/>
        </p:nvCxnSpPr>
        <p:spPr>
          <a:xfrm flipV="1">
            <a:off x="2908187" y="3617038"/>
            <a:ext cx="1590196" cy="1177470"/>
          </a:xfrm>
          <a:prstGeom prst="line">
            <a:avLst/>
          </a:prstGeom>
          <a:ln w="19050">
            <a:solidFill>
              <a:srgbClr val="FF5050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線接點 109"/>
          <p:cNvCxnSpPr/>
          <p:nvPr/>
        </p:nvCxnSpPr>
        <p:spPr>
          <a:xfrm flipH="1">
            <a:off x="6142077" y="2013015"/>
            <a:ext cx="473498" cy="699677"/>
          </a:xfrm>
          <a:prstGeom prst="line">
            <a:avLst/>
          </a:prstGeom>
          <a:ln w="19050">
            <a:solidFill>
              <a:srgbClr val="FF5050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線接點 115"/>
          <p:cNvCxnSpPr>
            <a:stCxn id="101" idx="2"/>
          </p:cNvCxnSpPr>
          <p:nvPr/>
        </p:nvCxnSpPr>
        <p:spPr>
          <a:xfrm flipH="1">
            <a:off x="7031233" y="3721411"/>
            <a:ext cx="832036" cy="865225"/>
          </a:xfrm>
          <a:prstGeom prst="line">
            <a:avLst/>
          </a:prstGeom>
          <a:ln w="19050">
            <a:solidFill>
              <a:srgbClr val="FF5050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線接點 119"/>
          <p:cNvCxnSpPr>
            <a:stCxn id="102" idx="0"/>
          </p:cNvCxnSpPr>
          <p:nvPr/>
        </p:nvCxnSpPr>
        <p:spPr>
          <a:xfrm flipV="1">
            <a:off x="6567214" y="5235079"/>
            <a:ext cx="665111" cy="475806"/>
          </a:xfrm>
          <a:prstGeom prst="line">
            <a:avLst/>
          </a:prstGeom>
          <a:ln w="19050">
            <a:solidFill>
              <a:srgbClr val="FF5050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線單箭頭接點 126"/>
          <p:cNvCxnSpPr/>
          <p:nvPr/>
        </p:nvCxnSpPr>
        <p:spPr>
          <a:xfrm>
            <a:off x="6582937" y="4590916"/>
            <a:ext cx="448296" cy="317107"/>
          </a:xfrm>
          <a:prstGeom prst="straightConnector1">
            <a:avLst/>
          </a:prstGeom>
          <a:ln w="19050">
            <a:solidFill>
              <a:srgbClr val="FF5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" name="圖片 1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09" y="3166349"/>
            <a:ext cx="2346862" cy="875102"/>
          </a:xfrm>
          <a:prstGeom prst="rect">
            <a:avLst/>
          </a:prstGeom>
        </p:spPr>
      </p:pic>
      <p:sp>
        <p:nvSpPr>
          <p:cNvPr id="49" name="手繪多邊形 48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7299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5" grpId="0" animBg="1"/>
      <p:bldP spid="5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/>
          <p:cNvGrpSpPr/>
          <p:nvPr/>
        </p:nvGrpSpPr>
        <p:grpSpPr>
          <a:xfrm>
            <a:off x="1310358" y="4877575"/>
            <a:ext cx="2631747" cy="923406"/>
            <a:chOff x="1310358" y="4877575"/>
            <a:chExt cx="2631747" cy="923406"/>
          </a:xfrm>
        </p:grpSpPr>
        <p:sp>
          <p:nvSpPr>
            <p:cNvPr id="149" name="五邊形 21"/>
            <p:cNvSpPr/>
            <p:nvPr/>
          </p:nvSpPr>
          <p:spPr>
            <a:xfrm rot="5400000">
              <a:off x="2318813" y="4177689"/>
              <a:ext cx="816449" cy="2430135"/>
            </a:xfrm>
            <a:custGeom>
              <a:avLst/>
              <a:gdLst>
                <a:gd name="connsiteX0" fmla="*/ 0 w 2263199"/>
                <a:gd name="connsiteY0" fmla="*/ 0 h 2714746"/>
                <a:gd name="connsiteX1" fmla="*/ 1131600 w 2263199"/>
                <a:gd name="connsiteY1" fmla="*/ 0 h 2714746"/>
                <a:gd name="connsiteX2" fmla="*/ 2263199 w 2263199"/>
                <a:gd name="connsiteY2" fmla="*/ 1357373 h 2714746"/>
                <a:gd name="connsiteX3" fmla="*/ 1131600 w 2263199"/>
                <a:gd name="connsiteY3" fmla="*/ 2714746 h 2714746"/>
                <a:gd name="connsiteX4" fmla="*/ 0 w 2263199"/>
                <a:gd name="connsiteY4" fmla="*/ 2714746 h 2714746"/>
                <a:gd name="connsiteX5" fmla="*/ 0 w 2263199"/>
                <a:gd name="connsiteY5" fmla="*/ 0 h 2714746"/>
                <a:gd name="connsiteX0" fmla="*/ 0 w 1529777"/>
                <a:gd name="connsiteY0" fmla="*/ 0 h 2714746"/>
                <a:gd name="connsiteX1" fmla="*/ 1131600 w 1529777"/>
                <a:gd name="connsiteY1" fmla="*/ 0 h 2714746"/>
                <a:gd name="connsiteX2" fmla="*/ 1529777 w 1529777"/>
                <a:gd name="connsiteY2" fmla="*/ 1366898 h 2714746"/>
                <a:gd name="connsiteX3" fmla="*/ 1131600 w 1529777"/>
                <a:gd name="connsiteY3" fmla="*/ 2714746 h 2714746"/>
                <a:gd name="connsiteX4" fmla="*/ 0 w 1529777"/>
                <a:gd name="connsiteY4" fmla="*/ 2714746 h 2714746"/>
                <a:gd name="connsiteX5" fmla="*/ 0 w 1529777"/>
                <a:gd name="connsiteY5" fmla="*/ 0 h 2714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9777" h="2714746">
                  <a:moveTo>
                    <a:pt x="0" y="0"/>
                  </a:moveTo>
                  <a:lnTo>
                    <a:pt x="1131600" y="0"/>
                  </a:lnTo>
                  <a:lnTo>
                    <a:pt x="1529777" y="1366898"/>
                  </a:lnTo>
                  <a:lnTo>
                    <a:pt x="1131600" y="2714746"/>
                  </a:lnTo>
                  <a:lnTo>
                    <a:pt x="0" y="27147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CC"/>
            </a:solidFill>
            <a:ln>
              <a:solidFill>
                <a:srgbClr val="C76C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50" name="矩形 149"/>
            <p:cNvSpPr/>
            <p:nvPr/>
          </p:nvSpPr>
          <p:spPr>
            <a:xfrm>
              <a:off x="1669561" y="5135940"/>
              <a:ext cx="218845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sz="1400" b="1" dirty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腦部分析訊息後產生視覺</a:t>
              </a:r>
              <a:endParaRPr lang="zh-HK" altLang="en-US" sz="14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51" name="橢圓 150"/>
            <p:cNvSpPr/>
            <p:nvPr/>
          </p:nvSpPr>
          <p:spPr>
            <a:xfrm>
              <a:off x="1310358" y="4877575"/>
              <a:ext cx="358303" cy="358303"/>
            </a:xfrm>
            <a:prstGeom prst="ellipse">
              <a:avLst/>
            </a:prstGeom>
            <a:solidFill>
              <a:srgbClr val="C76C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bg1"/>
                  </a:solidFill>
                  <a:latin typeface="Arial Unicode MS"/>
                  <a:ea typeface="FangSong" panose="02010609060101010101" pitchFamily="49" charset="-122"/>
                  <a:cs typeface="Arial" panose="020B0604020202020204" pitchFamily="34" charset="0"/>
                </a:rPr>
                <a:t>5</a:t>
              </a:r>
            </a:p>
          </p:txBody>
        </p:sp>
      </p:grpSp>
      <p:grpSp>
        <p:nvGrpSpPr>
          <p:cNvPr id="7" name="群組 6"/>
          <p:cNvGrpSpPr/>
          <p:nvPr/>
        </p:nvGrpSpPr>
        <p:grpSpPr>
          <a:xfrm>
            <a:off x="1310358" y="4086512"/>
            <a:ext cx="2631747" cy="923406"/>
            <a:chOff x="1310358" y="4086512"/>
            <a:chExt cx="2631747" cy="923406"/>
          </a:xfrm>
        </p:grpSpPr>
        <p:sp>
          <p:nvSpPr>
            <p:cNvPr id="146" name="五邊形 21"/>
            <p:cNvSpPr/>
            <p:nvPr/>
          </p:nvSpPr>
          <p:spPr>
            <a:xfrm rot="5400000">
              <a:off x="2318813" y="3386626"/>
              <a:ext cx="816449" cy="2430135"/>
            </a:xfrm>
            <a:custGeom>
              <a:avLst/>
              <a:gdLst>
                <a:gd name="connsiteX0" fmla="*/ 0 w 2263199"/>
                <a:gd name="connsiteY0" fmla="*/ 0 h 2714746"/>
                <a:gd name="connsiteX1" fmla="*/ 1131600 w 2263199"/>
                <a:gd name="connsiteY1" fmla="*/ 0 h 2714746"/>
                <a:gd name="connsiteX2" fmla="*/ 2263199 w 2263199"/>
                <a:gd name="connsiteY2" fmla="*/ 1357373 h 2714746"/>
                <a:gd name="connsiteX3" fmla="*/ 1131600 w 2263199"/>
                <a:gd name="connsiteY3" fmla="*/ 2714746 h 2714746"/>
                <a:gd name="connsiteX4" fmla="*/ 0 w 2263199"/>
                <a:gd name="connsiteY4" fmla="*/ 2714746 h 2714746"/>
                <a:gd name="connsiteX5" fmla="*/ 0 w 2263199"/>
                <a:gd name="connsiteY5" fmla="*/ 0 h 2714746"/>
                <a:gd name="connsiteX0" fmla="*/ 0 w 1529777"/>
                <a:gd name="connsiteY0" fmla="*/ 0 h 2714746"/>
                <a:gd name="connsiteX1" fmla="*/ 1131600 w 1529777"/>
                <a:gd name="connsiteY1" fmla="*/ 0 h 2714746"/>
                <a:gd name="connsiteX2" fmla="*/ 1529777 w 1529777"/>
                <a:gd name="connsiteY2" fmla="*/ 1366898 h 2714746"/>
                <a:gd name="connsiteX3" fmla="*/ 1131600 w 1529777"/>
                <a:gd name="connsiteY3" fmla="*/ 2714746 h 2714746"/>
                <a:gd name="connsiteX4" fmla="*/ 0 w 1529777"/>
                <a:gd name="connsiteY4" fmla="*/ 2714746 h 2714746"/>
                <a:gd name="connsiteX5" fmla="*/ 0 w 1529777"/>
                <a:gd name="connsiteY5" fmla="*/ 0 h 2714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9777" h="2714746">
                  <a:moveTo>
                    <a:pt x="0" y="0"/>
                  </a:moveTo>
                  <a:lnTo>
                    <a:pt x="1131600" y="0"/>
                  </a:lnTo>
                  <a:lnTo>
                    <a:pt x="1529777" y="1366898"/>
                  </a:lnTo>
                  <a:lnTo>
                    <a:pt x="1131600" y="2714746"/>
                  </a:lnTo>
                  <a:lnTo>
                    <a:pt x="0" y="27147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ECF7"/>
            </a:solidFill>
            <a:ln>
              <a:solidFill>
                <a:srgbClr val="C76C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47" name="矩形 146"/>
            <p:cNvSpPr/>
            <p:nvPr/>
          </p:nvSpPr>
          <p:spPr>
            <a:xfrm>
              <a:off x="1669561" y="4344877"/>
              <a:ext cx="218845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sz="1400" b="1" dirty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視神經把</a:t>
              </a:r>
              <a:r>
                <a:rPr lang="zh-TW" altLang="en-US" sz="1400" b="1" dirty="0" smtClean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訊息傳送</a:t>
              </a:r>
              <a:r>
                <a:rPr lang="zh-TW" altLang="en-US" sz="1400" b="1" dirty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到腦</a:t>
              </a:r>
              <a:r>
                <a:rPr lang="zh-TW" altLang="en-US" sz="1400" b="1" dirty="0" smtClean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部</a:t>
              </a:r>
              <a:endParaRPr lang="zh-HK" altLang="en-US" sz="14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48" name="橢圓 147"/>
            <p:cNvSpPr/>
            <p:nvPr/>
          </p:nvSpPr>
          <p:spPr>
            <a:xfrm>
              <a:off x="1310358" y="4086512"/>
              <a:ext cx="358303" cy="358303"/>
            </a:xfrm>
            <a:prstGeom prst="ellipse">
              <a:avLst/>
            </a:prstGeom>
            <a:solidFill>
              <a:srgbClr val="C76C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bg1"/>
                  </a:solidFill>
                  <a:latin typeface="Arial Unicode MS"/>
                  <a:ea typeface="FangSong" panose="02010609060101010101" pitchFamily="49" charset="-122"/>
                  <a:cs typeface="Arial" panose="020B0604020202020204" pitchFamily="34" charset="0"/>
                </a:rPr>
                <a:t>4</a:t>
              </a:r>
              <a:endParaRPr lang="en-US" altLang="zh-TW" sz="1100" b="1" dirty="0" smtClean="0">
                <a:solidFill>
                  <a:schemeClr val="bg1"/>
                </a:solidFill>
                <a:latin typeface="Arial Unicode MS"/>
                <a:ea typeface="FangSong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群組 5"/>
          <p:cNvGrpSpPr/>
          <p:nvPr/>
        </p:nvGrpSpPr>
        <p:grpSpPr>
          <a:xfrm>
            <a:off x="1312862" y="3295448"/>
            <a:ext cx="2631747" cy="923406"/>
            <a:chOff x="1312862" y="3295448"/>
            <a:chExt cx="2631747" cy="923406"/>
          </a:xfrm>
        </p:grpSpPr>
        <p:sp>
          <p:nvSpPr>
            <p:cNvPr id="143" name="五邊形 21"/>
            <p:cNvSpPr/>
            <p:nvPr/>
          </p:nvSpPr>
          <p:spPr>
            <a:xfrm rot="5400000">
              <a:off x="2321317" y="2595562"/>
              <a:ext cx="816449" cy="2430135"/>
            </a:xfrm>
            <a:custGeom>
              <a:avLst/>
              <a:gdLst>
                <a:gd name="connsiteX0" fmla="*/ 0 w 2263199"/>
                <a:gd name="connsiteY0" fmla="*/ 0 h 2714746"/>
                <a:gd name="connsiteX1" fmla="*/ 1131600 w 2263199"/>
                <a:gd name="connsiteY1" fmla="*/ 0 h 2714746"/>
                <a:gd name="connsiteX2" fmla="*/ 2263199 w 2263199"/>
                <a:gd name="connsiteY2" fmla="*/ 1357373 h 2714746"/>
                <a:gd name="connsiteX3" fmla="*/ 1131600 w 2263199"/>
                <a:gd name="connsiteY3" fmla="*/ 2714746 h 2714746"/>
                <a:gd name="connsiteX4" fmla="*/ 0 w 2263199"/>
                <a:gd name="connsiteY4" fmla="*/ 2714746 h 2714746"/>
                <a:gd name="connsiteX5" fmla="*/ 0 w 2263199"/>
                <a:gd name="connsiteY5" fmla="*/ 0 h 2714746"/>
                <a:gd name="connsiteX0" fmla="*/ 0 w 1529777"/>
                <a:gd name="connsiteY0" fmla="*/ 0 h 2714746"/>
                <a:gd name="connsiteX1" fmla="*/ 1131600 w 1529777"/>
                <a:gd name="connsiteY1" fmla="*/ 0 h 2714746"/>
                <a:gd name="connsiteX2" fmla="*/ 1529777 w 1529777"/>
                <a:gd name="connsiteY2" fmla="*/ 1366898 h 2714746"/>
                <a:gd name="connsiteX3" fmla="*/ 1131600 w 1529777"/>
                <a:gd name="connsiteY3" fmla="*/ 2714746 h 2714746"/>
                <a:gd name="connsiteX4" fmla="*/ 0 w 1529777"/>
                <a:gd name="connsiteY4" fmla="*/ 2714746 h 2714746"/>
                <a:gd name="connsiteX5" fmla="*/ 0 w 1529777"/>
                <a:gd name="connsiteY5" fmla="*/ 0 h 2714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9777" h="2714746">
                  <a:moveTo>
                    <a:pt x="0" y="0"/>
                  </a:moveTo>
                  <a:lnTo>
                    <a:pt x="1131600" y="0"/>
                  </a:lnTo>
                  <a:lnTo>
                    <a:pt x="1529777" y="1366898"/>
                  </a:lnTo>
                  <a:lnTo>
                    <a:pt x="1131600" y="2714746"/>
                  </a:lnTo>
                  <a:lnTo>
                    <a:pt x="0" y="27147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ECF7"/>
            </a:solidFill>
            <a:ln>
              <a:solidFill>
                <a:srgbClr val="C76C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1874978" y="3553813"/>
              <a:ext cx="186581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sz="1400" b="1" dirty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視網膜上的感光細胞受到刺激，產生訊息</a:t>
              </a:r>
              <a:endParaRPr lang="zh-HK" altLang="en-US" sz="14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45" name="橢圓 144"/>
            <p:cNvSpPr/>
            <p:nvPr/>
          </p:nvSpPr>
          <p:spPr>
            <a:xfrm>
              <a:off x="1312862" y="3295448"/>
              <a:ext cx="358303" cy="358303"/>
            </a:xfrm>
            <a:prstGeom prst="ellipse">
              <a:avLst/>
            </a:prstGeom>
            <a:solidFill>
              <a:srgbClr val="C76C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bg1"/>
                  </a:solidFill>
                  <a:latin typeface="Arial Unicode MS"/>
                  <a:ea typeface="FangSong" panose="02010609060101010101" pitchFamily="49" charset="-122"/>
                  <a:cs typeface="Arial" panose="020B0604020202020204" pitchFamily="34" charset="0"/>
                </a:rPr>
                <a:t>3</a:t>
              </a:r>
              <a:endParaRPr lang="en-US" altLang="zh-TW" sz="1100" b="1" dirty="0" smtClean="0">
                <a:solidFill>
                  <a:schemeClr val="bg1"/>
                </a:solidFill>
                <a:latin typeface="Arial Unicode MS"/>
                <a:ea typeface="FangSong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9" name="投影片編號版面配置區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47</a:t>
            </a:fld>
            <a:endParaRPr lang="zh-HK" altLang="en-US" dirty="0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5D9EA83-B1AF-40CD-B550-5870F803A4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52958" y="652463"/>
            <a:ext cx="2500313" cy="40322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TW" altLang="en-US" sz="24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視覺是怎樣產生的？</a:t>
            </a:r>
            <a:endParaRPr lang="zh-TW" altLang="zh-HK" sz="24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874" y="138414"/>
            <a:ext cx="906067" cy="1097448"/>
          </a:xfrm>
          <a:prstGeom prst="rect">
            <a:avLst/>
          </a:prstGeom>
        </p:spPr>
      </p:pic>
      <p:sp>
        <p:nvSpPr>
          <p:cNvPr id="28" name="文字方塊 27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356296" y="1247395"/>
            <a:ext cx="9452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>
                <a:solidFill>
                  <a:srgbClr val="FF5050"/>
                </a:solidFill>
                <a:ea typeface="微軟正黑體"/>
              </a:rPr>
              <a:t>綜合科學</a:t>
            </a:r>
            <a:r>
              <a:rPr lang="zh-HK" altLang="en-US" sz="1200" b="1" dirty="0">
                <a:solidFill>
                  <a:srgbClr val="FF5050"/>
                </a:solidFill>
                <a:ea typeface="微軟正黑體"/>
              </a:rPr>
              <a:t>科</a:t>
            </a:r>
          </a:p>
        </p:txBody>
      </p:sp>
      <p:grpSp>
        <p:nvGrpSpPr>
          <p:cNvPr id="37" name="群組 36"/>
          <p:cNvGrpSpPr/>
          <p:nvPr/>
        </p:nvGrpSpPr>
        <p:grpSpPr>
          <a:xfrm>
            <a:off x="0" y="254001"/>
            <a:ext cx="560135" cy="5835576"/>
            <a:chOff x="0" y="254001"/>
            <a:chExt cx="560135" cy="5835576"/>
          </a:xfrm>
        </p:grpSpPr>
        <p:sp>
          <p:nvSpPr>
            <p:cNvPr id="38" name="圓角化單一角落矩形 3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5050"/>
                  </a:solidFill>
                  <a:ea typeface="微軟正黑體"/>
                </a:rPr>
                <a:t>應</a:t>
              </a:r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用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80004" y="1008321"/>
              <a:ext cx="480131" cy="204596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練習三</a:t>
              </a:r>
              <a:r>
                <a:rPr lang="en-US" altLang="zh-TW" sz="1600" b="1" spc="300" dirty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答案</a:t>
              </a:r>
              <a:r>
                <a:rPr lang="en-US" altLang="zh-TW" sz="1600" b="1" spc="300" dirty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44" name="直線接點 4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剪去單一角落矩形 54"/>
          <p:cNvSpPr/>
          <p:nvPr/>
        </p:nvSpPr>
        <p:spPr>
          <a:xfrm>
            <a:off x="891683" y="528636"/>
            <a:ext cx="3052927" cy="575010"/>
          </a:xfrm>
          <a:prstGeom prst="snip1Rect">
            <a:avLst/>
          </a:prstGeom>
          <a:noFill/>
          <a:ln w="12700">
            <a:solidFill>
              <a:srgbClr val="C191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7" name="橢圓 56"/>
          <p:cNvSpPr/>
          <p:nvPr/>
        </p:nvSpPr>
        <p:spPr>
          <a:xfrm>
            <a:off x="640137" y="353632"/>
            <a:ext cx="503093" cy="489990"/>
          </a:xfrm>
          <a:prstGeom prst="ellipse">
            <a:avLst/>
          </a:prstGeom>
          <a:solidFill>
            <a:srgbClr val="BE569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31" name="AutoShape 2" descr="brain illustration powerpointçåçæå°çµæ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4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4608083" y="1831160"/>
            <a:ext cx="3772086" cy="2925451"/>
          </a:xfrm>
          <a:prstGeom prst="snip1Rect">
            <a:avLst/>
          </a:prstGeom>
          <a:noFill/>
          <a:ln w="1270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1312862" y="2513970"/>
            <a:ext cx="2631747" cy="923406"/>
            <a:chOff x="1312862" y="2513970"/>
            <a:chExt cx="2631747" cy="923406"/>
          </a:xfrm>
        </p:grpSpPr>
        <p:sp>
          <p:nvSpPr>
            <p:cNvPr id="135" name="五邊形 21"/>
            <p:cNvSpPr/>
            <p:nvPr/>
          </p:nvSpPr>
          <p:spPr>
            <a:xfrm rot="5400000">
              <a:off x="2321317" y="1814084"/>
              <a:ext cx="816449" cy="2430135"/>
            </a:xfrm>
            <a:custGeom>
              <a:avLst/>
              <a:gdLst>
                <a:gd name="connsiteX0" fmla="*/ 0 w 2263199"/>
                <a:gd name="connsiteY0" fmla="*/ 0 h 2714746"/>
                <a:gd name="connsiteX1" fmla="*/ 1131600 w 2263199"/>
                <a:gd name="connsiteY1" fmla="*/ 0 h 2714746"/>
                <a:gd name="connsiteX2" fmla="*/ 2263199 w 2263199"/>
                <a:gd name="connsiteY2" fmla="*/ 1357373 h 2714746"/>
                <a:gd name="connsiteX3" fmla="*/ 1131600 w 2263199"/>
                <a:gd name="connsiteY3" fmla="*/ 2714746 h 2714746"/>
                <a:gd name="connsiteX4" fmla="*/ 0 w 2263199"/>
                <a:gd name="connsiteY4" fmla="*/ 2714746 h 2714746"/>
                <a:gd name="connsiteX5" fmla="*/ 0 w 2263199"/>
                <a:gd name="connsiteY5" fmla="*/ 0 h 2714746"/>
                <a:gd name="connsiteX0" fmla="*/ 0 w 1529777"/>
                <a:gd name="connsiteY0" fmla="*/ 0 h 2714746"/>
                <a:gd name="connsiteX1" fmla="*/ 1131600 w 1529777"/>
                <a:gd name="connsiteY1" fmla="*/ 0 h 2714746"/>
                <a:gd name="connsiteX2" fmla="*/ 1529777 w 1529777"/>
                <a:gd name="connsiteY2" fmla="*/ 1366898 h 2714746"/>
                <a:gd name="connsiteX3" fmla="*/ 1131600 w 1529777"/>
                <a:gd name="connsiteY3" fmla="*/ 2714746 h 2714746"/>
                <a:gd name="connsiteX4" fmla="*/ 0 w 1529777"/>
                <a:gd name="connsiteY4" fmla="*/ 2714746 h 2714746"/>
                <a:gd name="connsiteX5" fmla="*/ 0 w 1529777"/>
                <a:gd name="connsiteY5" fmla="*/ 0 h 2714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9777" h="2714746">
                  <a:moveTo>
                    <a:pt x="0" y="0"/>
                  </a:moveTo>
                  <a:lnTo>
                    <a:pt x="1131600" y="0"/>
                  </a:lnTo>
                  <a:lnTo>
                    <a:pt x="1529777" y="1366898"/>
                  </a:lnTo>
                  <a:lnTo>
                    <a:pt x="1131600" y="2714746"/>
                  </a:lnTo>
                  <a:lnTo>
                    <a:pt x="0" y="27147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ECF7"/>
            </a:solidFill>
            <a:ln>
              <a:solidFill>
                <a:srgbClr val="C76C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1917042" y="2772335"/>
              <a:ext cx="175024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1400" b="1" dirty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光聚焦在視網膜上，形成影像</a:t>
              </a:r>
              <a:endParaRPr lang="en-US" altLang="zh-TW" sz="14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40" name="橢圓 139"/>
            <p:cNvSpPr/>
            <p:nvPr/>
          </p:nvSpPr>
          <p:spPr>
            <a:xfrm>
              <a:off x="1312862" y="2513970"/>
              <a:ext cx="358303" cy="358303"/>
            </a:xfrm>
            <a:prstGeom prst="ellipse">
              <a:avLst/>
            </a:prstGeom>
            <a:solidFill>
              <a:srgbClr val="C76C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bg1"/>
                  </a:solidFill>
                  <a:latin typeface="Arial Unicode MS"/>
                  <a:ea typeface="FangSong" panose="02010609060101010101" pitchFamily="49" charset="-122"/>
                  <a:cs typeface="Arial" panose="020B0604020202020204" pitchFamily="34" charset="0"/>
                </a:rPr>
                <a:t>2</a:t>
              </a:r>
              <a:endParaRPr lang="en-US" altLang="zh-TW" sz="1100" b="1" dirty="0" smtClean="0">
                <a:solidFill>
                  <a:schemeClr val="bg1"/>
                </a:solidFill>
                <a:latin typeface="Arial Unicode MS"/>
                <a:ea typeface="FangSong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141" name="橢圓 140"/>
          <p:cNvSpPr/>
          <p:nvPr/>
        </p:nvSpPr>
        <p:spPr>
          <a:xfrm>
            <a:off x="4356400" y="1599866"/>
            <a:ext cx="503093" cy="503093"/>
          </a:xfrm>
          <a:prstGeom prst="ellipse">
            <a:avLst/>
          </a:prstGeom>
          <a:solidFill>
            <a:srgbClr val="FF5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4365137" y="2128435"/>
            <a:ext cx="368158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 hangingPunct="0">
              <a:lnSpc>
                <a:spcPct val="150000"/>
              </a:lnSpc>
            </a:pPr>
            <a:r>
              <a:rPr lang="zh-TW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當來自物件的</a:t>
            </a:r>
            <a:r>
              <a:rPr lang="zh-TW" altLang="zh-HK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光</a:t>
            </a:r>
            <a:r>
              <a:rPr lang="zh-TW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進入眼睛，</a:t>
            </a:r>
            <a:r>
              <a:rPr lang="zh-TW" altLang="en-US" sz="1700" b="1" u="sng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便</a:t>
            </a:r>
            <a:r>
              <a:rPr lang="zh-TW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會聚焦在視網膜上，形成影像。</a:t>
            </a:r>
            <a:r>
              <a:rPr lang="zh-TW" altLang="zh-HK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視網膜上的</a:t>
            </a:r>
            <a:r>
              <a:rPr lang="zh-TW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感光細胞受到刺激，</a:t>
            </a:r>
            <a:r>
              <a:rPr lang="zh-TW" altLang="en-US" sz="1700" b="1" u="sng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</a:t>
            </a:r>
            <a:r>
              <a:rPr lang="zh-TW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會產生訊息。</a:t>
            </a:r>
            <a:r>
              <a:rPr lang="zh-TW" altLang="en-US" sz="1700" b="1" u="sng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之後</a:t>
            </a:r>
            <a:r>
              <a:rPr lang="zh-TW" altLang="en-US" sz="1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，視神經會把訊息傳送到腦部，由腦部進行分析，讓我們產生視覺。</a:t>
            </a:r>
            <a:endParaRPr lang="zh-TW" altLang="zh-HK" sz="1700" b="1" dirty="0">
              <a:solidFill>
                <a:schemeClr val="tx1">
                  <a:lumMod val="75000"/>
                  <a:lumOff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1298731" y="1715741"/>
            <a:ext cx="2811792" cy="959150"/>
            <a:chOff x="1298731" y="1715741"/>
            <a:chExt cx="2811792" cy="959150"/>
          </a:xfrm>
        </p:grpSpPr>
        <p:sp>
          <p:nvSpPr>
            <p:cNvPr id="137" name="五邊形 21"/>
            <p:cNvSpPr/>
            <p:nvPr/>
          </p:nvSpPr>
          <p:spPr>
            <a:xfrm rot="5400000">
              <a:off x="2313447" y="1043729"/>
              <a:ext cx="843731" cy="2418593"/>
            </a:xfrm>
            <a:custGeom>
              <a:avLst/>
              <a:gdLst>
                <a:gd name="connsiteX0" fmla="*/ 0 w 2263199"/>
                <a:gd name="connsiteY0" fmla="*/ 0 h 2714746"/>
                <a:gd name="connsiteX1" fmla="*/ 1131600 w 2263199"/>
                <a:gd name="connsiteY1" fmla="*/ 0 h 2714746"/>
                <a:gd name="connsiteX2" fmla="*/ 2263199 w 2263199"/>
                <a:gd name="connsiteY2" fmla="*/ 1357373 h 2714746"/>
                <a:gd name="connsiteX3" fmla="*/ 1131600 w 2263199"/>
                <a:gd name="connsiteY3" fmla="*/ 2714746 h 2714746"/>
                <a:gd name="connsiteX4" fmla="*/ 0 w 2263199"/>
                <a:gd name="connsiteY4" fmla="*/ 2714746 h 2714746"/>
                <a:gd name="connsiteX5" fmla="*/ 0 w 2263199"/>
                <a:gd name="connsiteY5" fmla="*/ 0 h 2714746"/>
                <a:gd name="connsiteX0" fmla="*/ 0 w 1529777"/>
                <a:gd name="connsiteY0" fmla="*/ 0 h 2714746"/>
                <a:gd name="connsiteX1" fmla="*/ 1131600 w 1529777"/>
                <a:gd name="connsiteY1" fmla="*/ 0 h 2714746"/>
                <a:gd name="connsiteX2" fmla="*/ 1529777 w 1529777"/>
                <a:gd name="connsiteY2" fmla="*/ 1366898 h 2714746"/>
                <a:gd name="connsiteX3" fmla="*/ 1131600 w 1529777"/>
                <a:gd name="connsiteY3" fmla="*/ 2714746 h 2714746"/>
                <a:gd name="connsiteX4" fmla="*/ 0 w 1529777"/>
                <a:gd name="connsiteY4" fmla="*/ 2714746 h 2714746"/>
                <a:gd name="connsiteX5" fmla="*/ 0 w 1529777"/>
                <a:gd name="connsiteY5" fmla="*/ 0 h 2714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9777" h="2714746">
                  <a:moveTo>
                    <a:pt x="0" y="0"/>
                  </a:moveTo>
                  <a:lnTo>
                    <a:pt x="1131600" y="0"/>
                  </a:lnTo>
                  <a:lnTo>
                    <a:pt x="1529777" y="1366898"/>
                  </a:lnTo>
                  <a:lnTo>
                    <a:pt x="1131600" y="2714746"/>
                  </a:lnTo>
                  <a:lnTo>
                    <a:pt x="0" y="27147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ECF7"/>
            </a:solidFill>
            <a:ln>
              <a:solidFill>
                <a:srgbClr val="C76CA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dirty="0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1760102" y="2031302"/>
              <a:ext cx="235042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sz="1400" b="1" dirty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來自物件的光進入眼睛</a:t>
              </a:r>
              <a:endParaRPr lang="zh-HK" altLang="en-US" sz="14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139" name="橢圓 138"/>
            <p:cNvSpPr/>
            <p:nvPr/>
          </p:nvSpPr>
          <p:spPr>
            <a:xfrm>
              <a:off x="1298731" y="1715741"/>
              <a:ext cx="358303" cy="358303"/>
            </a:xfrm>
            <a:prstGeom prst="ellipse">
              <a:avLst/>
            </a:prstGeom>
            <a:solidFill>
              <a:srgbClr val="C76CA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FangSong" panose="02010609060101010101" pitchFamily="49" charset="-122"/>
                  <a:cs typeface="Arial" panose="020B0604020202020204" pitchFamily="34" charset="0"/>
                </a:rPr>
                <a:t>1</a:t>
              </a:r>
              <a:endParaRPr lang="en-US" altLang="zh-TW" sz="1100" b="1" dirty="0" smtClean="0">
                <a:solidFill>
                  <a:schemeClr val="bg1"/>
                </a:solidFill>
                <a:latin typeface="Arial" panose="020B0604020202020204" pitchFamily="34" charset="0"/>
                <a:ea typeface="FangSong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42" name="手繪多邊形 41"/>
          <p:cNvSpPr/>
          <p:nvPr/>
        </p:nvSpPr>
        <p:spPr>
          <a:xfrm flipV="1">
            <a:off x="7206947" y="4756611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43" name="弧形 42"/>
          <p:cNvSpPr/>
          <p:nvPr/>
        </p:nvSpPr>
        <p:spPr>
          <a:xfrm rot="10620496">
            <a:off x="7845255" y="4657019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5" name="群組 44"/>
          <p:cNvGrpSpPr/>
          <p:nvPr/>
        </p:nvGrpSpPr>
        <p:grpSpPr>
          <a:xfrm>
            <a:off x="8306324" y="4693934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46" name="手繪多邊形 45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7" name="手繪多邊形 46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BE5694"/>
                </a:gs>
                <a:gs pos="22000">
                  <a:srgbClr val="CE8CCB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8" name="橢圓 47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552579"/>
                </a:gs>
                <a:gs pos="22000">
                  <a:srgbClr val="7030A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9" name="橢圓 48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552579"/>
                </a:gs>
                <a:gs pos="22000">
                  <a:srgbClr val="7030A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50" name="摺角紙張 49"/>
          <p:cNvSpPr/>
          <p:nvPr/>
        </p:nvSpPr>
        <p:spPr>
          <a:xfrm>
            <a:off x="4803569" y="4693934"/>
            <a:ext cx="2814754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1" name="手繪多邊形 50"/>
          <p:cNvSpPr/>
          <p:nvPr/>
        </p:nvSpPr>
        <p:spPr>
          <a:xfrm rot="15799771">
            <a:off x="7667154" y="4495253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52" name="矩形 51"/>
          <p:cNvSpPr/>
          <p:nvPr/>
        </p:nvSpPr>
        <p:spPr>
          <a:xfrm>
            <a:off x="4968175" y="5345000"/>
            <a:ext cx="254362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便</a:t>
            </a:r>
            <a:r>
              <a:rPr lang="en-US" altLang="zh-HK" sz="1500" b="1" dirty="0" smtClean="0">
                <a:solidFill>
                  <a:srgbClr val="FF0000"/>
                </a:solidFill>
                <a:latin typeface="+mn-ea"/>
              </a:rPr>
              <a:t>……</a:t>
            </a:r>
            <a:r>
              <a:rPr lang="zh-TW" altLang="en-US" sz="15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就</a:t>
            </a:r>
            <a:r>
              <a:rPr lang="en-US" altLang="zh-HK" sz="1500" b="1" dirty="0" smtClean="0">
                <a:solidFill>
                  <a:srgbClr val="FF0000"/>
                </a:solidFill>
                <a:latin typeface="+mn-ea"/>
              </a:rPr>
              <a:t>……</a:t>
            </a:r>
            <a:r>
              <a:rPr lang="zh-TW" altLang="en-US" sz="15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之後</a:t>
            </a:r>
            <a:r>
              <a:rPr lang="en-US" altLang="zh-HK" sz="1500" b="1" dirty="0" smtClean="0">
                <a:solidFill>
                  <a:srgbClr val="FF0000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3" name="AutoShape 25"/>
          <p:cNvSpPr txBox="1">
            <a:spLocks noChangeArrowheads="1"/>
          </p:cNvSpPr>
          <p:nvPr/>
        </p:nvSpPr>
        <p:spPr bwMode="auto">
          <a:xfrm>
            <a:off x="5558756" y="4858319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54" name="手繪多邊形 5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58" name="圖片 5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081" y="4128706"/>
            <a:ext cx="489020" cy="678107"/>
          </a:xfrm>
          <a:prstGeom prst="rect">
            <a:avLst/>
          </a:prstGeom>
        </p:spPr>
      </p:pic>
      <p:sp>
        <p:nvSpPr>
          <p:cNvPr id="59" name="矩形 58"/>
          <p:cNvSpPr/>
          <p:nvPr/>
        </p:nvSpPr>
        <p:spPr>
          <a:xfrm>
            <a:off x="3963313" y="4869383"/>
            <a:ext cx="384721" cy="75918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lvl="0">
              <a:spcBef>
                <a:spcPct val="50000"/>
              </a:spcBef>
              <a:buClrTx/>
              <a:buSzTx/>
              <a:buNone/>
            </a:pPr>
            <a:r>
              <a:rPr lang="zh-TW" altLang="en-US" sz="1300" b="1" dirty="0" smtClean="0">
                <a:solidFill>
                  <a:srgbClr val="EF3A7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時間</a:t>
            </a:r>
            <a:r>
              <a:rPr lang="zh-HK" altLang="en-US" sz="1300" b="1" dirty="0" smtClean="0">
                <a:solidFill>
                  <a:srgbClr val="EF3A7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承接</a:t>
            </a:r>
            <a:endParaRPr lang="zh-TW" altLang="en-US" sz="1300" b="1" dirty="0">
              <a:solidFill>
                <a:srgbClr val="EF3A7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60" name="圖片 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5859" y="2644775"/>
            <a:ext cx="616423" cy="521145"/>
          </a:xfrm>
          <a:prstGeom prst="rect">
            <a:avLst/>
          </a:prstGeom>
        </p:spPr>
      </p:pic>
      <p:sp>
        <p:nvSpPr>
          <p:cNvPr id="61" name="矩形 60"/>
          <p:cNvSpPr/>
          <p:nvPr/>
        </p:nvSpPr>
        <p:spPr>
          <a:xfrm>
            <a:off x="3963313" y="3201452"/>
            <a:ext cx="384721" cy="75918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lvl="0">
              <a:spcBef>
                <a:spcPct val="50000"/>
              </a:spcBef>
              <a:buClrTx/>
              <a:buSzTx/>
              <a:buNone/>
            </a:pPr>
            <a:r>
              <a:rPr lang="zh-TW" altLang="en-US" sz="1300" b="1" dirty="0" smtClean="0">
                <a:solidFill>
                  <a:srgbClr val="EF3A7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事理</a:t>
            </a:r>
            <a:r>
              <a:rPr lang="zh-HK" altLang="en-US" sz="1300" b="1" dirty="0" smtClean="0">
                <a:solidFill>
                  <a:srgbClr val="EF3A7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itchFamily="2" charset="2"/>
              </a:rPr>
              <a:t>承接</a:t>
            </a:r>
            <a:endParaRPr lang="zh-TW" altLang="en-US" sz="1300" b="1" dirty="0">
              <a:solidFill>
                <a:srgbClr val="EF3A7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4564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  <p:bldP spid="141" grpId="0" animBg="1"/>
      <p:bldP spid="152" grpId="0"/>
      <p:bldP spid="42" grpId="0" animBg="1"/>
      <p:bldP spid="43" grpId="0" animBg="1"/>
      <p:bldP spid="50" grpId="0" animBg="1"/>
      <p:bldP spid="50" grpId="1" animBg="1"/>
      <p:bldP spid="51" grpId="0" animBg="1"/>
      <p:bldP spid="51" grpId="1" animBg="1"/>
      <p:bldP spid="52" grpId="0"/>
      <p:bldP spid="52" grpId="1"/>
      <p:bldP spid="53" grpId="0" animBg="1"/>
      <p:bldP spid="53" grpId="1" animBg="1"/>
      <p:bldP spid="59" grpId="0"/>
      <p:bldP spid="6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874" y="311844"/>
            <a:ext cx="914815" cy="948490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320069" y="1541774"/>
            <a:ext cx="6892261" cy="3795217"/>
          </a:xfrm>
          <a:prstGeom prst="rect">
            <a:avLst/>
          </a:prstGeom>
          <a:solidFill>
            <a:srgbClr val="FFF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1" name="矩形 50"/>
          <p:cNvSpPr/>
          <p:nvPr/>
        </p:nvSpPr>
        <p:spPr>
          <a:xfrm>
            <a:off x="851605" y="1727051"/>
            <a:ext cx="5988916" cy="3208571"/>
          </a:xfrm>
          <a:prstGeom prst="rect">
            <a:avLst/>
          </a:prstGeom>
        </p:spPr>
        <p:txBody>
          <a:bodyPr wrap="square" numCol="2" spcCol="36000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我們不怕享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不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到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福，只怕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吃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不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到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苦。享福、吃苦，都是有代價。以吃苦始者，多以享福終；吃一己之苦者，享一己之福；吃眾人之苦者，享眾人之福；真正會享福者，先要備嘗艱苦，而後苦盡甘來，始有滋味。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孟子說：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「人之有德、慧、術、知者，恆存乎疢疾。獨孤臣孽子，其操心也危，其慮患也深，故達。」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又說：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「天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將降大任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於是人也，必先苦其心志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，勞其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筋骨，餓其體膚，空乏其身，行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拂亂其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所為：所以動心忍性，曾益其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所不能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。」這是磨鍊意志的最好機會，這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是鼓勵吃苦的不二法門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TW" sz="15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48</a:t>
            </a:fld>
            <a:endParaRPr lang="zh-HK" altLang="en-US" dirty="0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5D9EA83-B1AF-40CD-B550-5870F803A4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58336" y="652463"/>
            <a:ext cx="5018088" cy="7762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TW" altLang="zh-HK" sz="19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為甚麼作者說</a:t>
            </a:r>
            <a:r>
              <a:rPr lang="zh-TW" altLang="zh-HK" sz="19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19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zh-TW" altLang="zh-HK" sz="19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zh-HK" sz="19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我們不怕享不到福，只怕吃不到苦。」？</a:t>
            </a:r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356296" y="1247395"/>
            <a:ext cx="9452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FF5050"/>
                </a:solidFill>
                <a:ea typeface="微軟正黑體"/>
              </a:rPr>
              <a:t>中文</a:t>
            </a:r>
            <a:r>
              <a:rPr lang="zh-HK" altLang="en-US" sz="1200" b="1" dirty="0" smtClean="0">
                <a:solidFill>
                  <a:srgbClr val="FF5050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FF5050"/>
              </a:solidFill>
              <a:ea typeface="微軟正黑體"/>
            </a:endParaRPr>
          </a:p>
        </p:txBody>
      </p:sp>
      <p:grpSp>
        <p:nvGrpSpPr>
          <p:cNvPr id="37" name="群組 36"/>
          <p:cNvGrpSpPr/>
          <p:nvPr/>
        </p:nvGrpSpPr>
        <p:grpSpPr>
          <a:xfrm>
            <a:off x="0" y="254001"/>
            <a:ext cx="560135" cy="5835576"/>
            <a:chOff x="0" y="254001"/>
            <a:chExt cx="560135" cy="5835576"/>
          </a:xfrm>
        </p:grpSpPr>
        <p:sp>
          <p:nvSpPr>
            <p:cNvPr id="38" name="圓角化單一角落矩形 3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5050"/>
                  </a:solidFill>
                  <a:ea typeface="微軟正黑體"/>
                </a:rPr>
                <a:t>應</a:t>
              </a:r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用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80004" y="1008321"/>
              <a:ext cx="480131" cy="204596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 smtClean="0">
                  <a:solidFill>
                    <a:srgbClr val="FF5050"/>
                  </a:solidFill>
                  <a:ea typeface="微軟正黑體"/>
                </a:rPr>
                <a:t>練習</a:t>
              </a: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四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44" name="直線接點 4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剪去單一角落矩形 54"/>
          <p:cNvSpPr/>
          <p:nvPr/>
        </p:nvSpPr>
        <p:spPr>
          <a:xfrm>
            <a:off x="891683" y="528636"/>
            <a:ext cx="5108284" cy="995758"/>
          </a:xfrm>
          <a:prstGeom prst="snip1Rect">
            <a:avLst/>
          </a:prstGeom>
          <a:noFill/>
          <a:ln w="12700">
            <a:solidFill>
              <a:srgbClr val="C191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7" name="橢圓 56"/>
          <p:cNvSpPr/>
          <p:nvPr/>
        </p:nvSpPr>
        <p:spPr>
          <a:xfrm>
            <a:off x="640137" y="353632"/>
            <a:ext cx="503093" cy="489990"/>
          </a:xfrm>
          <a:prstGeom prst="ellipse">
            <a:avLst/>
          </a:prstGeom>
          <a:solidFill>
            <a:srgbClr val="BE569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31" name="AutoShape 2" descr="brain illustration powerpointçåçæå°çµæ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" name="矩形 5"/>
          <p:cNvSpPr/>
          <p:nvPr/>
        </p:nvSpPr>
        <p:spPr>
          <a:xfrm>
            <a:off x="3948595" y="4775471"/>
            <a:ext cx="2403222" cy="3365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200" b="1" dirty="0">
                <a:solidFill>
                  <a:srgbClr val="BE5694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節錄自</a:t>
            </a:r>
            <a:r>
              <a:rPr lang="en-US" altLang="zh-TW" sz="1200" b="1" dirty="0">
                <a:solidFill>
                  <a:srgbClr val="BE5694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200" b="1" dirty="0">
                <a:solidFill>
                  <a:srgbClr val="BE5694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享福與吃苦</a:t>
            </a:r>
            <a:r>
              <a:rPr lang="en-US" altLang="zh-TW" sz="1200" b="1" dirty="0" smtClean="0">
                <a:solidFill>
                  <a:srgbClr val="BE5694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2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——</a:t>
            </a:r>
            <a:r>
              <a:rPr lang="zh-TW" altLang="en-US" sz="1200" b="1" dirty="0" smtClean="0">
                <a:solidFill>
                  <a:srgbClr val="BE5694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種因</a:t>
            </a:r>
            <a:endParaRPr lang="zh-HK" altLang="en-US" sz="1200" b="1" dirty="0">
              <a:solidFill>
                <a:srgbClr val="BE5694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8" name="手繪多邊形 17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2703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1" grpId="0"/>
      <p:bldP spid="4" grpId="0" uiExpand="1" build="p"/>
      <p:bldP spid="55" grpId="0" animBg="1"/>
      <p:bldP spid="57" grpId="0" animBg="1"/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320069" y="1547757"/>
            <a:ext cx="6894874" cy="3795217"/>
          </a:xfrm>
          <a:prstGeom prst="rect">
            <a:avLst/>
          </a:prstGeom>
          <a:solidFill>
            <a:srgbClr val="FFF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1" name="矩形 50"/>
          <p:cNvSpPr/>
          <p:nvPr/>
        </p:nvSpPr>
        <p:spPr>
          <a:xfrm>
            <a:off x="851605" y="1733034"/>
            <a:ext cx="5976487" cy="3208571"/>
          </a:xfrm>
          <a:prstGeom prst="rect">
            <a:avLst/>
          </a:prstGeom>
        </p:spPr>
        <p:txBody>
          <a:bodyPr wrap="square" numCol="2" spcCol="36000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我們不怕享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不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到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福，只怕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吃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不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到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苦。享福、吃苦，都是有代價。以吃苦始者，多以享福終；吃一己之苦者，享一己之福；吃眾人之苦者，享眾人之福；</a:t>
            </a:r>
            <a:r>
              <a:rPr lang="zh-TW" altLang="en-US" sz="1500" dirty="0">
                <a:solidFill>
                  <a:srgbClr val="7030A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真正會享福者，先要備嘗艱苦，而後苦盡甘來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，始有滋味。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孟子說：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「人之有德、慧、術、知者，恆存乎疢疾。獨孤臣孽子，其操心也危，其慮患也深，故達。」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又說：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「天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將降大任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於是人也，必先苦其心志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，勞其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筋骨，餓其體膚，空乏其身，行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拂亂其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所為：所以動心忍性，曾益其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所不能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。」這是</a:t>
            </a:r>
            <a:r>
              <a:rPr lang="zh-TW" altLang="en-US" sz="1500" dirty="0">
                <a:solidFill>
                  <a:srgbClr val="7030A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磨鍊意志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的最好機會，這</a:t>
            </a:r>
            <a:r>
              <a:rPr lang="zh-TW" altLang="en-US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是鼓勵吃苦的不二法門</a:t>
            </a:r>
            <a:r>
              <a:rPr lang="zh-TW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endParaRPr lang="en-US" altLang="zh-TW" sz="1500" dirty="0">
              <a:solidFill>
                <a:schemeClr val="tx1">
                  <a:lumMod val="75000"/>
                  <a:lumOff val="25000"/>
                </a:schemeClr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49</a:t>
            </a:fld>
            <a:endParaRPr lang="zh-HK" altLang="en-US" dirty="0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5D9EA83-B1AF-40CD-B550-5870F803A4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33833" y="652463"/>
            <a:ext cx="5018088" cy="7762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TW" altLang="zh-HK" sz="19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為甚麼作者說</a:t>
            </a:r>
            <a:r>
              <a:rPr lang="zh-TW" altLang="zh-HK" sz="19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19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zh-TW" altLang="zh-HK" sz="19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zh-HK" sz="19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我們不怕享不到福，只怕吃不到苦。」？</a:t>
            </a:r>
          </a:p>
        </p:txBody>
      </p:sp>
      <p:grpSp>
        <p:nvGrpSpPr>
          <p:cNvPr id="37" name="群組 36"/>
          <p:cNvGrpSpPr/>
          <p:nvPr/>
        </p:nvGrpSpPr>
        <p:grpSpPr>
          <a:xfrm>
            <a:off x="0" y="254001"/>
            <a:ext cx="560135" cy="5835576"/>
            <a:chOff x="0" y="254001"/>
            <a:chExt cx="560135" cy="5835576"/>
          </a:xfrm>
        </p:grpSpPr>
        <p:sp>
          <p:nvSpPr>
            <p:cNvPr id="38" name="圓角化單一角落矩形 3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5050"/>
                  </a:solidFill>
                  <a:ea typeface="微軟正黑體"/>
                </a:rPr>
                <a:t>應</a:t>
              </a:r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用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80004" y="1008321"/>
              <a:ext cx="480131" cy="204596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lvl="1" defTabSz="1066800">
                <a:lnSpc>
                  <a:spcPct val="12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練習</a:t>
              </a:r>
              <a:r>
                <a:rPr lang="zh-TW" altLang="en-US" sz="1600" b="1" spc="300" dirty="0" smtClean="0">
                  <a:solidFill>
                    <a:srgbClr val="FF5050"/>
                  </a:solidFill>
                  <a:ea typeface="微軟正黑體"/>
                </a:rPr>
                <a:t>四</a:t>
              </a:r>
              <a:r>
                <a:rPr lang="en-US" altLang="zh-TW" sz="1600" b="1" spc="300" dirty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【</a:t>
              </a:r>
              <a:r>
                <a:rPr lang="zh-TW" altLang="en-US" sz="1600" b="1" spc="300" dirty="0">
                  <a:solidFill>
                    <a:srgbClr val="FF5050"/>
                  </a:solidFill>
                  <a:ea typeface="微軟正黑體"/>
                </a:rPr>
                <a:t>答案</a:t>
              </a:r>
              <a:r>
                <a:rPr lang="en-US" altLang="zh-TW" sz="1600" b="1" spc="300" dirty="0" smtClean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】</a:t>
              </a:r>
              <a:endParaRPr lang="zh-HK" altLang="en-US" sz="1600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44" name="直線接點 43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剪去單一角落矩形 54"/>
          <p:cNvSpPr/>
          <p:nvPr/>
        </p:nvSpPr>
        <p:spPr>
          <a:xfrm>
            <a:off x="891683" y="528636"/>
            <a:ext cx="5108284" cy="995758"/>
          </a:xfrm>
          <a:prstGeom prst="snip1Rect">
            <a:avLst/>
          </a:prstGeom>
          <a:noFill/>
          <a:ln w="12700">
            <a:solidFill>
              <a:srgbClr val="C191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7" name="橢圓 56"/>
          <p:cNvSpPr/>
          <p:nvPr/>
        </p:nvSpPr>
        <p:spPr>
          <a:xfrm>
            <a:off x="640137" y="353632"/>
            <a:ext cx="503093" cy="489990"/>
          </a:xfrm>
          <a:prstGeom prst="ellipse">
            <a:avLst/>
          </a:prstGeom>
          <a:solidFill>
            <a:srgbClr val="BE569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zh-HK" altLang="en-US" dirty="0"/>
          </a:p>
        </p:txBody>
      </p:sp>
      <p:sp>
        <p:nvSpPr>
          <p:cNvPr id="31" name="AutoShape 2" descr="brain illustration powerpointçåçæå°çµæ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" name="矩形 5"/>
          <p:cNvSpPr/>
          <p:nvPr/>
        </p:nvSpPr>
        <p:spPr>
          <a:xfrm>
            <a:off x="3959347" y="4781454"/>
            <a:ext cx="2403222" cy="3365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1200" b="1" dirty="0">
                <a:solidFill>
                  <a:srgbClr val="BE5694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節錄自</a:t>
            </a:r>
            <a:r>
              <a:rPr lang="en-US" altLang="zh-TW" sz="1200" b="1" dirty="0">
                <a:solidFill>
                  <a:srgbClr val="BE5694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《</a:t>
            </a:r>
            <a:r>
              <a:rPr lang="zh-TW" altLang="en-US" sz="1200" b="1" dirty="0">
                <a:solidFill>
                  <a:srgbClr val="BE5694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享福與吃苦</a:t>
            </a:r>
            <a:r>
              <a:rPr lang="en-US" altLang="zh-TW" sz="1200" b="1" dirty="0" smtClean="0">
                <a:solidFill>
                  <a:srgbClr val="BE5694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》</a:t>
            </a:r>
            <a:r>
              <a:rPr lang="en-US" altLang="zh-TW" sz="12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——</a:t>
            </a:r>
            <a:r>
              <a:rPr lang="zh-TW" altLang="en-US" sz="1200" b="1" dirty="0" smtClean="0">
                <a:solidFill>
                  <a:srgbClr val="BE5694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種因</a:t>
            </a:r>
            <a:endParaRPr lang="zh-HK" altLang="en-US" sz="1200" b="1" dirty="0">
              <a:solidFill>
                <a:srgbClr val="BE5694"/>
              </a:solidFill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18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6545539" y="2532690"/>
            <a:ext cx="2352382" cy="1857712"/>
          </a:xfrm>
          <a:prstGeom prst="snip1Rect">
            <a:avLst/>
          </a:prstGeom>
          <a:solidFill>
            <a:schemeClr val="bg1"/>
          </a:solidFill>
          <a:ln w="12700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矩形 16"/>
          <p:cNvSpPr/>
          <p:nvPr/>
        </p:nvSpPr>
        <p:spPr>
          <a:xfrm>
            <a:off x="6713931" y="2679146"/>
            <a:ext cx="201150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lnSpc>
                <a:spcPct val="150000"/>
              </a:lnSpc>
            </a:pPr>
            <a:r>
              <a:rPr lang="zh-TW" altLang="zh-HK" sz="17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因為</a:t>
            </a:r>
            <a:r>
              <a:rPr lang="zh-TW" altLang="en-US" sz="17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真正享福者必須</a:t>
            </a:r>
            <a:r>
              <a:rPr lang="zh-TW" altLang="zh-HK" sz="17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磨</a:t>
            </a:r>
            <a:r>
              <a:rPr lang="zh-TW" altLang="en-US" sz="17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鍊</a:t>
            </a:r>
            <a:r>
              <a:rPr lang="zh-TW" altLang="zh-HK" sz="17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意志</a:t>
            </a:r>
            <a:r>
              <a:rPr lang="zh-TW" altLang="zh-HK" sz="17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HK" sz="1700" b="1" u="sng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先</a:t>
            </a:r>
            <a:r>
              <a:rPr lang="zh-TW" altLang="zh-HK" sz="17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備嘗甘苦，</a:t>
            </a:r>
            <a:r>
              <a:rPr lang="zh-TW" altLang="zh-HK" sz="1700" b="1" u="sng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然後</a:t>
            </a:r>
            <a:r>
              <a:rPr lang="zh-TW" altLang="zh-HK" sz="17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便可苦盡甘來。</a:t>
            </a:r>
          </a:p>
        </p:txBody>
      </p:sp>
      <p:sp>
        <p:nvSpPr>
          <p:cNvPr id="19" name="橢圓 18"/>
          <p:cNvSpPr/>
          <p:nvPr/>
        </p:nvSpPr>
        <p:spPr>
          <a:xfrm>
            <a:off x="6293855" y="2301395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pic>
        <p:nvPicPr>
          <p:cNvPr id="21" name="圖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874" y="311844"/>
            <a:ext cx="914815" cy="948490"/>
          </a:xfrm>
          <a:prstGeom prst="rect">
            <a:avLst/>
          </a:prstGeom>
        </p:spPr>
      </p:pic>
      <p:sp>
        <p:nvSpPr>
          <p:cNvPr id="22" name="文字方塊 21">
            <a:extLst>
              <a:ext uri="{FF2B5EF4-FFF2-40B4-BE49-F238E27FC236}">
                <a16:creationId xmlns:a16="http://schemas.microsoft.com/office/drawing/2014/main" id="{D26C8119-94B1-4130-9216-FE0844D0C8AD}"/>
              </a:ext>
            </a:extLst>
          </p:cNvPr>
          <p:cNvSpPr txBox="1"/>
          <p:nvPr/>
        </p:nvSpPr>
        <p:spPr>
          <a:xfrm>
            <a:off x="7356296" y="1247395"/>
            <a:ext cx="9452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srgbClr val="FF5050"/>
                </a:solidFill>
                <a:ea typeface="微軟正黑體"/>
              </a:rPr>
              <a:t>中文</a:t>
            </a:r>
            <a:r>
              <a:rPr lang="zh-HK" altLang="en-US" sz="1200" b="1" dirty="0" smtClean="0">
                <a:solidFill>
                  <a:srgbClr val="FF5050"/>
                </a:solidFill>
                <a:ea typeface="微軟正黑體"/>
              </a:rPr>
              <a:t>科</a:t>
            </a:r>
            <a:endParaRPr lang="zh-HK" altLang="en-US" sz="1200" b="1" dirty="0">
              <a:solidFill>
                <a:srgbClr val="FF5050"/>
              </a:solidFill>
              <a:ea typeface="微軟正黑體"/>
            </a:endParaRPr>
          </a:p>
        </p:txBody>
      </p:sp>
      <p:sp>
        <p:nvSpPr>
          <p:cNvPr id="54" name="手繪多邊形 53"/>
          <p:cNvSpPr/>
          <p:nvPr/>
        </p:nvSpPr>
        <p:spPr>
          <a:xfrm flipV="1">
            <a:off x="7206947" y="4704022"/>
            <a:ext cx="1197662" cy="580333"/>
          </a:xfrm>
          <a:custGeom>
            <a:avLst/>
            <a:gdLst>
              <a:gd name="connsiteX0" fmla="*/ 532592 w 1304124"/>
              <a:gd name="connsiteY0" fmla="*/ 695213 h 695213"/>
              <a:gd name="connsiteX1" fmla="*/ 1044086 w 1304124"/>
              <a:gd name="connsiteY1" fmla="*/ 695213 h 695213"/>
              <a:gd name="connsiteX2" fmla="*/ 1044086 w 1304124"/>
              <a:gd name="connsiteY2" fmla="*/ 694441 h 695213"/>
              <a:gd name="connsiteX3" fmla="*/ 1049690 w 1304124"/>
              <a:gd name="connsiteY3" fmla="*/ 695212 h 695213"/>
              <a:gd name="connsiteX4" fmla="*/ 1304124 w 1304124"/>
              <a:gd name="connsiteY4" fmla="*/ 347606 h 695213"/>
              <a:gd name="connsiteX5" fmla="*/ 1049690 w 1304124"/>
              <a:gd name="connsiteY5" fmla="*/ 0 h 695213"/>
              <a:gd name="connsiteX6" fmla="*/ 1044086 w 1304124"/>
              <a:gd name="connsiteY6" fmla="*/ 772 h 695213"/>
              <a:gd name="connsiteX7" fmla="*/ 1044086 w 1304124"/>
              <a:gd name="connsiteY7" fmla="*/ 1 h 695213"/>
              <a:gd name="connsiteX8" fmla="*/ 532592 w 1304124"/>
              <a:gd name="connsiteY8" fmla="*/ 1 h 695213"/>
              <a:gd name="connsiteX9" fmla="*/ 532592 w 1304124"/>
              <a:gd name="connsiteY9" fmla="*/ 2174 h 695213"/>
              <a:gd name="connsiteX10" fmla="*/ 137202 w 1304124"/>
              <a:gd name="connsiteY10" fmla="*/ 2174 h 695213"/>
              <a:gd name="connsiteX11" fmla="*/ 60607 w 1304124"/>
              <a:gd name="connsiteY11" fmla="*/ 78769 h 695213"/>
              <a:gd name="connsiteX12" fmla="*/ 137202 w 1304124"/>
              <a:gd name="connsiteY12" fmla="*/ 155364 h 695213"/>
              <a:gd name="connsiteX13" fmla="*/ 532592 w 1304124"/>
              <a:gd name="connsiteY13" fmla="*/ 155364 h 695213"/>
              <a:gd name="connsiteX14" fmla="*/ 532592 w 1304124"/>
              <a:gd name="connsiteY14" fmla="*/ 179497 h 695213"/>
              <a:gd name="connsiteX15" fmla="*/ 110436 w 1304124"/>
              <a:gd name="connsiteY15" fmla="*/ 179497 h 695213"/>
              <a:gd name="connsiteX16" fmla="*/ 33841 w 1304124"/>
              <a:gd name="connsiteY16" fmla="*/ 256092 h 695213"/>
              <a:gd name="connsiteX17" fmla="*/ 110436 w 1304124"/>
              <a:gd name="connsiteY17" fmla="*/ 332687 h 695213"/>
              <a:gd name="connsiteX18" fmla="*/ 532592 w 1304124"/>
              <a:gd name="connsiteY18" fmla="*/ 332687 h 695213"/>
              <a:gd name="connsiteX19" fmla="*/ 532592 w 1304124"/>
              <a:gd name="connsiteY19" fmla="*/ 359864 h 695213"/>
              <a:gd name="connsiteX20" fmla="*/ 76595 w 1304124"/>
              <a:gd name="connsiteY20" fmla="*/ 359864 h 695213"/>
              <a:gd name="connsiteX21" fmla="*/ 0 w 1304124"/>
              <a:gd name="connsiteY21" fmla="*/ 436459 h 695213"/>
              <a:gd name="connsiteX22" fmla="*/ 76595 w 1304124"/>
              <a:gd name="connsiteY22" fmla="*/ 513054 h 695213"/>
              <a:gd name="connsiteX23" fmla="*/ 532592 w 1304124"/>
              <a:gd name="connsiteY23" fmla="*/ 513054 h 695213"/>
              <a:gd name="connsiteX24" fmla="*/ 532592 w 1304124"/>
              <a:gd name="connsiteY24" fmla="*/ 540558 h 695213"/>
              <a:gd name="connsiteX25" fmla="*/ 120866 w 1304124"/>
              <a:gd name="connsiteY25" fmla="*/ 540558 h 695213"/>
              <a:gd name="connsiteX26" fmla="*/ 44271 w 1304124"/>
              <a:gd name="connsiteY26" fmla="*/ 617153 h 695213"/>
              <a:gd name="connsiteX27" fmla="*/ 120866 w 1304124"/>
              <a:gd name="connsiteY27" fmla="*/ 693748 h 695213"/>
              <a:gd name="connsiteX28" fmla="*/ 532592 w 1304124"/>
              <a:gd name="connsiteY28" fmla="*/ 693748 h 695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04124" h="695213">
                <a:moveTo>
                  <a:pt x="532592" y="695213"/>
                </a:moveTo>
                <a:lnTo>
                  <a:pt x="1044086" y="695213"/>
                </a:lnTo>
                <a:lnTo>
                  <a:pt x="1044086" y="694441"/>
                </a:lnTo>
                <a:lnTo>
                  <a:pt x="1049690" y="695212"/>
                </a:lnTo>
                <a:cubicBezTo>
                  <a:pt x="1190210" y="695212"/>
                  <a:pt x="1304124" y="539583"/>
                  <a:pt x="1304124" y="347606"/>
                </a:cubicBezTo>
                <a:cubicBezTo>
                  <a:pt x="1304124" y="155629"/>
                  <a:pt x="1190210" y="0"/>
                  <a:pt x="1049690" y="0"/>
                </a:cubicBezTo>
                <a:lnTo>
                  <a:pt x="1044086" y="772"/>
                </a:lnTo>
                <a:lnTo>
                  <a:pt x="1044086" y="1"/>
                </a:lnTo>
                <a:lnTo>
                  <a:pt x="532592" y="1"/>
                </a:lnTo>
                <a:lnTo>
                  <a:pt x="532592" y="2174"/>
                </a:lnTo>
                <a:lnTo>
                  <a:pt x="137202" y="2174"/>
                </a:lnTo>
                <a:cubicBezTo>
                  <a:pt x="94900" y="2174"/>
                  <a:pt x="60607" y="36467"/>
                  <a:pt x="60607" y="78769"/>
                </a:cubicBezTo>
                <a:cubicBezTo>
                  <a:pt x="60607" y="121071"/>
                  <a:pt x="94900" y="155364"/>
                  <a:pt x="137202" y="155364"/>
                </a:cubicBezTo>
                <a:lnTo>
                  <a:pt x="532592" y="155364"/>
                </a:lnTo>
                <a:lnTo>
                  <a:pt x="532592" y="179497"/>
                </a:lnTo>
                <a:lnTo>
                  <a:pt x="110436" y="179497"/>
                </a:lnTo>
                <a:cubicBezTo>
                  <a:pt x="68134" y="179497"/>
                  <a:pt x="33841" y="213790"/>
                  <a:pt x="33841" y="256092"/>
                </a:cubicBezTo>
                <a:cubicBezTo>
                  <a:pt x="33841" y="298394"/>
                  <a:pt x="68134" y="332687"/>
                  <a:pt x="110436" y="332687"/>
                </a:cubicBezTo>
                <a:lnTo>
                  <a:pt x="532592" y="332687"/>
                </a:lnTo>
                <a:lnTo>
                  <a:pt x="532592" y="359864"/>
                </a:lnTo>
                <a:lnTo>
                  <a:pt x="76595" y="359864"/>
                </a:lnTo>
                <a:cubicBezTo>
                  <a:pt x="34293" y="359864"/>
                  <a:pt x="0" y="394157"/>
                  <a:pt x="0" y="436459"/>
                </a:cubicBezTo>
                <a:cubicBezTo>
                  <a:pt x="0" y="478761"/>
                  <a:pt x="34293" y="513054"/>
                  <a:pt x="76595" y="513054"/>
                </a:cubicBezTo>
                <a:lnTo>
                  <a:pt x="532592" y="513054"/>
                </a:lnTo>
                <a:lnTo>
                  <a:pt x="532592" y="540558"/>
                </a:lnTo>
                <a:lnTo>
                  <a:pt x="120866" y="540558"/>
                </a:lnTo>
                <a:cubicBezTo>
                  <a:pt x="78564" y="540558"/>
                  <a:pt x="44271" y="574851"/>
                  <a:pt x="44271" y="617153"/>
                </a:cubicBezTo>
                <a:cubicBezTo>
                  <a:pt x="44271" y="659455"/>
                  <a:pt x="78564" y="693748"/>
                  <a:pt x="120866" y="693748"/>
                </a:cubicBezTo>
                <a:lnTo>
                  <a:pt x="532592" y="693748"/>
                </a:lnTo>
                <a:close/>
              </a:path>
            </a:pathLst>
          </a:cu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HK" altLang="en-US" baseline="-25000"/>
          </a:p>
        </p:txBody>
      </p:sp>
      <p:sp>
        <p:nvSpPr>
          <p:cNvPr id="56" name="弧形 55"/>
          <p:cNvSpPr/>
          <p:nvPr/>
        </p:nvSpPr>
        <p:spPr>
          <a:xfrm rot="10620496">
            <a:off x="7845255" y="4604430"/>
            <a:ext cx="267498" cy="847453"/>
          </a:xfrm>
          <a:prstGeom prst="arc">
            <a:avLst>
              <a:gd name="adj1" fmla="val 19175391"/>
              <a:gd name="adj2" fmla="val 3704348"/>
            </a:avLst>
          </a:prstGeom>
          <a:ln w="25400" cap="rnd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8" name="群組 57"/>
          <p:cNvGrpSpPr/>
          <p:nvPr/>
        </p:nvGrpSpPr>
        <p:grpSpPr>
          <a:xfrm>
            <a:off x="8306324" y="4641345"/>
            <a:ext cx="881543" cy="844011"/>
            <a:chOff x="11406548" y="5118351"/>
            <a:chExt cx="881543" cy="844011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59" name="手繪多邊形 58"/>
            <p:cNvSpPr/>
            <p:nvPr/>
          </p:nvSpPr>
          <p:spPr>
            <a:xfrm>
              <a:off x="11406548" y="5181030"/>
              <a:ext cx="173099" cy="686328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32973" h="4463716">
                  <a:moveTo>
                    <a:pt x="2225841" y="0"/>
                  </a:moveTo>
                  <a:lnTo>
                    <a:pt x="2231858" y="0"/>
                  </a:lnTo>
                  <a:lnTo>
                    <a:pt x="6689557" y="0"/>
                  </a:lnTo>
                  <a:lnTo>
                    <a:pt x="6832973" y="4228802"/>
                  </a:lnTo>
                  <a:lnTo>
                    <a:pt x="2231858" y="4463716"/>
                  </a:lnTo>
                  <a:lnTo>
                    <a:pt x="2225841" y="4463716"/>
                  </a:lnTo>
                  <a:lnTo>
                    <a:pt x="2225841" y="4463412"/>
                  </a:lnTo>
                  <a:lnTo>
                    <a:pt x="2003663" y="4452193"/>
                  </a:lnTo>
                  <a:cubicBezTo>
                    <a:pt x="878236" y="4337900"/>
                    <a:pt x="0" y="3387440"/>
                    <a:pt x="0" y="2231858"/>
                  </a:cubicBezTo>
                  <a:cubicBezTo>
                    <a:pt x="0" y="1076276"/>
                    <a:pt x="878236" y="125816"/>
                    <a:pt x="2003663" y="11523"/>
                  </a:cubicBezTo>
                  <a:lnTo>
                    <a:pt x="2225841" y="304"/>
                  </a:lnTo>
                  <a:lnTo>
                    <a:pt x="2225841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85000"/>
                  </a:schemeClr>
                </a:gs>
                <a:gs pos="22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0" name="手繪多邊形 59"/>
            <p:cNvSpPr/>
            <p:nvPr/>
          </p:nvSpPr>
          <p:spPr>
            <a:xfrm>
              <a:off x="11473978" y="5118351"/>
              <a:ext cx="814113" cy="844011"/>
            </a:xfrm>
            <a:custGeom>
              <a:avLst/>
              <a:gdLst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463716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0" fmla="*/ 2225841 w 6689557"/>
                <a:gd name="connsiteY0" fmla="*/ 0 h 4463716"/>
                <a:gd name="connsiteX1" fmla="*/ 2231858 w 6689557"/>
                <a:gd name="connsiteY1" fmla="*/ 0 h 4463716"/>
                <a:gd name="connsiteX2" fmla="*/ 6689557 w 6689557"/>
                <a:gd name="connsiteY2" fmla="*/ 0 h 4463716"/>
                <a:gd name="connsiteX3" fmla="*/ 6689557 w 6689557"/>
                <a:gd name="connsiteY3" fmla="*/ 4013465 h 4463716"/>
                <a:gd name="connsiteX4" fmla="*/ 2231858 w 6689557"/>
                <a:gd name="connsiteY4" fmla="*/ 4463716 h 4463716"/>
                <a:gd name="connsiteX5" fmla="*/ 2225841 w 6689557"/>
                <a:gd name="connsiteY5" fmla="*/ 4463716 h 4463716"/>
                <a:gd name="connsiteX6" fmla="*/ 2225841 w 6689557"/>
                <a:gd name="connsiteY6" fmla="*/ 4463412 h 4463716"/>
                <a:gd name="connsiteX7" fmla="*/ 2003663 w 6689557"/>
                <a:gd name="connsiteY7" fmla="*/ 4452193 h 4463716"/>
                <a:gd name="connsiteX8" fmla="*/ 0 w 6689557"/>
                <a:gd name="connsiteY8" fmla="*/ 2231858 h 4463716"/>
                <a:gd name="connsiteX9" fmla="*/ 2003663 w 6689557"/>
                <a:gd name="connsiteY9" fmla="*/ 11523 h 4463716"/>
                <a:gd name="connsiteX10" fmla="*/ 2225841 w 6689557"/>
                <a:gd name="connsiteY10" fmla="*/ 304 h 4463716"/>
                <a:gd name="connsiteX11" fmla="*/ 2225841 w 6689557"/>
                <a:gd name="connsiteY11" fmla="*/ 0 h 4463716"/>
                <a:gd name="connsiteX0" fmla="*/ 2225841 w 6832973"/>
                <a:gd name="connsiteY0" fmla="*/ 0 h 4463716"/>
                <a:gd name="connsiteX1" fmla="*/ 2231858 w 6832973"/>
                <a:gd name="connsiteY1" fmla="*/ 0 h 4463716"/>
                <a:gd name="connsiteX2" fmla="*/ 6689557 w 6832973"/>
                <a:gd name="connsiteY2" fmla="*/ 0 h 4463716"/>
                <a:gd name="connsiteX3" fmla="*/ 6832973 w 6832973"/>
                <a:gd name="connsiteY3" fmla="*/ 4228802 h 4463716"/>
                <a:gd name="connsiteX4" fmla="*/ 2231858 w 6832973"/>
                <a:gd name="connsiteY4" fmla="*/ 4463716 h 4463716"/>
                <a:gd name="connsiteX5" fmla="*/ 2225841 w 6832973"/>
                <a:gd name="connsiteY5" fmla="*/ 4463716 h 4463716"/>
                <a:gd name="connsiteX6" fmla="*/ 2225841 w 6832973"/>
                <a:gd name="connsiteY6" fmla="*/ 4463412 h 4463716"/>
                <a:gd name="connsiteX7" fmla="*/ 2003663 w 6832973"/>
                <a:gd name="connsiteY7" fmla="*/ 4452193 h 4463716"/>
                <a:gd name="connsiteX8" fmla="*/ 0 w 6832973"/>
                <a:gd name="connsiteY8" fmla="*/ 2231858 h 4463716"/>
                <a:gd name="connsiteX9" fmla="*/ 2003663 w 6832973"/>
                <a:gd name="connsiteY9" fmla="*/ 11523 h 4463716"/>
                <a:gd name="connsiteX10" fmla="*/ 2225841 w 6832973"/>
                <a:gd name="connsiteY10" fmla="*/ 304 h 4463716"/>
                <a:gd name="connsiteX11" fmla="*/ 2225841 w 6832973"/>
                <a:gd name="connsiteY11" fmla="*/ 0 h 4463716"/>
                <a:gd name="connsiteX0" fmla="*/ 1326465 w 5933597"/>
                <a:gd name="connsiteY0" fmla="*/ 0 h 4463716"/>
                <a:gd name="connsiteX1" fmla="*/ 1332482 w 5933597"/>
                <a:gd name="connsiteY1" fmla="*/ 0 h 4463716"/>
                <a:gd name="connsiteX2" fmla="*/ 5790181 w 5933597"/>
                <a:gd name="connsiteY2" fmla="*/ 0 h 4463716"/>
                <a:gd name="connsiteX3" fmla="*/ 5933597 w 5933597"/>
                <a:gd name="connsiteY3" fmla="*/ 4228802 h 4463716"/>
                <a:gd name="connsiteX4" fmla="*/ 1332482 w 5933597"/>
                <a:gd name="connsiteY4" fmla="*/ 4463716 h 4463716"/>
                <a:gd name="connsiteX5" fmla="*/ 1326465 w 5933597"/>
                <a:gd name="connsiteY5" fmla="*/ 4463716 h 4463716"/>
                <a:gd name="connsiteX6" fmla="*/ 1326465 w 5933597"/>
                <a:gd name="connsiteY6" fmla="*/ 4463412 h 4463716"/>
                <a:gd name="connsiteX7" fmla="*/ 1104287 w 5933597"/>
                <a:gd name="connsiteY7" fmla="*/ 4452193 h 4463716"/>
                <a:gd name="connsiteX8" fmla="*/ 28 w 5933597"/>
                <a:gd name="connsiteY8" fmla="*/ 2251434 h 4463716"/>
                <a:gd name="connsiteX9" fmla="*/ 1104287 w 5933597"/>
                <a:gd name="connsiteY9" fmla="*/ 11523 h 4463716"/>
                <a:gd name="connsiteX10" fmla="*/ 1326465 w 5933597"/>
                <a:gd name="connsiteY10" fmla="*/ 304 h 4463716"/>
                <a:gd name="connsiteX11" fmla="*/ 1326465 w 5933597"/>
                <a:gd name="connsiteY11" fmla="*/ 0 h 446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597" h="4463716">
                  <a:moveTo>
                    <a:pt x="1326465" y="0"/>
                  </a:moveTo>
                  <a:lnTo>
                    <a:pt x="1332482" y="0"/>
                  </a:lnTo>
                  <a:lnTo>
                    <a:pt x="5790181" y="0"/>
                  </a:lnTo>
                  <a:lnTo>
                    <a:pt x="5933597" y="4228802"/>
                  </a:lnTo>
                  <a:lnTo>
                    <a:pt x="1332482" y="4463716"/>
                  </a:lnTo>
                  <a:lnTo>
                    <a:pt x="1326465" y="4463716"/>
                  </a:lnTo>
                  <a:lnTo>
                    <a:pt x="1326465" y="4463412"/>
                  </a:lnTo>
                  <a:lnTo>
                    <a:pt x="1104287" y="4452193"/>
                  </a:lnTo>
                  <a:cubicBezTo>
                    <a:pt x="-21140" y="4337900"/>
                    <a:pt x="28" y="3407016"/>
                    <a:pt x="28" y="2251434"/>
                  </a:cubicBezTo>
                  <a:cubicBezTo>
                    <a:pt x="28" y="1095852"/>
                    <a:pt x="-21140" y="125816"/>
                    <a:pt x="1104287" y="11523"/>
                  </a:cubicBezTo>
                  <a:lnTo>
                    <a:pt x="1326465" y="304"/>
                  </a:lnTo>
                  <a:lnTo>
                    <a:pt x="1326465" y="0"/>
                  </a:lnTo>
                  <a:close/>
                </a:path>
              </a:pathLst>
            </a:custGeom>
            <a:gradFill>
              <a:gsLst>
                <a:gs pos="98000">
                  <a:srgbClr val="BE5694"/>
                </a:gs>
                <a:gs pos="22000">
                  <a:srgbClr val="CE8CCB"/>
                </a:gs>
              </a:gsLst>
              <a:lin ang="0" scaled="1"/>
            </a:gradFill>
            <a:ln>
              <a:noFill/>
            </a:ln>
            <a:effectLst>
              <a:outerShdw blurRad="50800" dist="50800" dir="18000000" sx="88000" sy="88000" algn="ctr" rotWithShape="0">
                <a:srgbClr val="000000">
                  <a:alpha val="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1" name="橢圓 60"/>
            <p:cNvSpPr/>
            <p:nvPr/>
          </p:nvSpPr>
          <p:spPr>
            <a:xfrm>
              <a:off x="11598756" y="5822821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552579"/>
                </a:gs>
                <a:gs pos="22000">
                  <a:srgbClr val="7030A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2" name="橢圓 61"/>
            <p:cNvSpPr/>
            <p:nvPr/>
          </p:nvSpPr>
          <p:spPr>
            <a:xfrm>
              <a:off x="11744703" y="5813368"/>
              <a:ext cx="80956" cy="80956"/>
            </a:xfrm>
            <a:prstGeom prst="ellipse">
              <a:avLst/>
            </a:prstGeom>
            <a:gradFill flip="none" rotWithShape="1">
              <a:gsLst>
                <a:gs pos="98000">
                  <a:srgbClr val="552579"/>
                </a:gs>
                <a:gs pos="22000">
                  <a:srgbClr val="7030A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50800" dir="18120000" sx="49000" sy="49000" algn="ctr" rotWithShape="0">
                <a:srgbClr val="000000">
                  <a:alpha val="1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63" name="摺角紙張 62"/>
          <p:cNvSpPr/>
          <p:nvPr/>
        </p:nvSpPr>
        <p:spPr>
          <a:xfrm>
            <a:off x="5187089" y="4641345"/>
            <a:ext cx="2431234" cy="1069370"/>
          </a:xfrm>
          <a:prstGeom prst="foldedCorner">
            <a:avLst/>
          </a:prstGeom>
          <a:gradFill>
            <a:gsLst>
              <a:gs pos="98000">
                <a:schemeClr val="accent2">
                  <a:lumMod val="40000"/>
                  <a:lumOff val="60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3175">
            <a:solidFill>
              <a:srgbClr val="F4D3CD"/>
            </a:solidFill>
          </a:ln>
          <a:effectLst>
            <a:outerShdw blurRad="50800" dist="50800" dir="19200000" sx="97000" sy="97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4" name="手繪多邊形 63"/>
          <p:cNvSpPr/>
          <p:nvPr/>
        </p:nvSpPr>
        <p:spPr>
          <a:xfrm rot="15799771">
            <a:off x="7667154" y="4442664"/>
            <a:ext cx="379552" cy="723417"/>
          </a:xfrm>
          <a:custGeom>
            <a:avLst/>
            <a:gdLst>
              <a:gd name="connsiteX0" fmla="*/ 452469 w 452469"/>
              <a:gd name="connsiteY0" fmla="*/ 387916 h 862395"/>
              <a:gd name="connsiteX1" fmla="*/ 287275 w 452469"/>
              <a:gd name="connsiteY1" fmla="*/ 861945 h 862395"/>
              <a:gd name="connsiteX2" fmla="*/ 13744 w 452469"/>
              <a:gd name="connsiteY2" fmla="*/ 675963 h 862395"/>
              <a:gd name="connsiteX3" fmla="*/ 122593 w 452469"/>
              <a:gd name="connsiteY3" fmla="*/ 363618 h 862395"/>
              <a:gd name="connsiteX4" fmla="*/ 204592 w 452469"/>
              <a:gd name="connsiteY4" fmla="*/ 327439 h 862395"/>
              <a:gd name="connsiteX5" fmla="*/ 208495 w 452469"/>
              <a:gd name="connsiteY5" fmla="*/ 327095 h 862395"/>
              <a:gd name="connsiteX6" fmla="*/ 205063 w 452469"/>
              <a:gd name="connsiteY6" fmla="*/ 234876 h 862395"/>
              <a:gd name="connsiteX7" fmla="*/ 333112 w 452469"/>
              <a:gd name="connsiteY7" fmla="*/ 0 h 862395"/>
              <a:gd name="connsiteX8" fmla="*/ 449518 w 452469"/>
              <a:gd name="connsiteY8" fmla="*/ 385593 h 862395"/>
              <a:gd name="connsiteX9" fmla="*/ 449398 w 452469"/>
              <a:gd name="connsiteY9" fmla="*/ 385979 h 86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2469" h="862395">
                <a:moveTo>
                  <a:pt x="452469" y="387916"/>
                </a:moveTo>
                <a:lnTo>
                  <a:pt x="287275" y="861945"/>
                </a:lnTo>
                <a:cubicBezTo>
                  <a:pt x="164516" y="868996"/>
                  <a:pt x="52327" y="792715"/>
                  <a:pt x="13744" y="675963"/>
                </a:cubicBezTo>
                <a:cubicBezTo>
                  <a:pt x="-24838" y="559211"/>
                  <a:pt x="19806" y="431102"/>
                  <a:pt x="122593" y="363618"/>
                </a:cubicBezTo>
                <a:cubicBezTo>
                  <a:pt x="148290" y="346746"/>
                  <a:pt x="176019" y="334716"/>
                  <a:pt x="204592" y="327439"/>
                </a:cubicBezTo>
                <a:lnTo>
                  <a:pt x="208495" y="327095"/>
                </a:lnTo>
                <a:lnTo>
                  <a:pt x="205063" y="234876"/>
                </a:lnTo>
                <a:cubicBezTo>
                  <a:pt x="213340" y="100577"/>
                  <a:pt x="268173" y="0"/>
                  <a:pt x="333112" y="0"/>
                </a:cubicBezTo>
                <a:lnTo>
                  <a:pt x="449518" y="385593"/>
                </a:lnTo>
                <a:lnTo>
                  <a:pt x="449398" y="385979"/>
                </a:lnTo>
                <a:close/>
              </a:path>
            </a:pathLst>
          </a:custGeom>
          <a:gradFill flip="none" rotWithShape="1"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03200" dir="10620000" sx="43000" sy="43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65" name="矩形 64"/>
          <p:cNvSpPr/>
          <p:nvPr/>
        </p:nvSpPr>
        <p:spPr>
          <a:xfrm>
            <a:off x="5403620" y="5292411"/>
            <a:ext cx="2088025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E8637"/>
              </a:buClr>
              <a:defRPr/>
            </a:pPr>
            <a:r>
              <a:rPr lang="zh-TW" altLang="en-US" sz="15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先</a:t>
            </a:r>
            <a:r>
              <a:rPr lang="en-US" altLang="zh-HK" sz="1500" b="1" dirty="0">
                <a:solidFill>
                  <a:srgbClr val="FF0000"/>
                </a:solidFill>
                <a:latin typeface="+mn-ea"/>
              </a:rPr>
              <a:t>……</a:t>
            </a:r>
            <a:r>
              <a:rPr lang="zh-TW" altLang="en-US" sz="15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然後</a:t>
            </a:r>
            <a:r>
              <a:rPr lang="en-US" altLang="zh-HK" sz="1500" b="1" dirty="0">
                <a:solidFill>
                  <a:srgbClr val="FF0000"/>
                </a:solidFill>
                <a:latin typeface="+mn-ea"/>
              </a:rPr>
              <a:t>……</a:t>
            </a:r>
            <a:endParaRPr lang="zh-HK" altLang="en-US" sz="15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6" name="AutoShape 25"/>
          <p:cNvSpPr txBox="1">
            <a:spLocks noChangeArrowheads="1"/>
          </p:cNvSpPr>
          <p:nvPr/>
        </p:nvSpPr>
        <p:spPr bwMode="auto">
          <a:xfrm>
            <a:off x="5768255" y="4805730"/>
            <a:ext cx="1314743" cy="376916"/>
          </a:xfrm>
          <a:prstGeom prst="flowChartAlternateProcess">
            <a:avLst/>
          </a:prstGeom>
          <a:solidFill>
            <a:srgbClr val="FF0000"/>
          </a:solidFill>
          <a:ln w="6350">
            <a:noFill/>
          </a:ln>
          <a:effectLst>
            <a:innerShdw blurRad="539750" dist="723900" dir="13500000">
              <a:schemeClr val="bg1">
                <a:alpha val="50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a typeface="微軟正黑體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HK" altLang="en-US" sz="1200" b="1" spc="300" dirty="0"/>
              <a:t>建議關聯詞</a:t>
            </a:r>
          </a:p>
        </p:txBody>
      </p:sp>
      <p:sp>
        <p:nvSpPr>
          <p:cNvPr id="34" name="手繪多邊形 3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4801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/>
      <p:bldP spid="19" grpId="0" animBg="1"/>
      <p:bldP spid="54" grpId="0" animBg="1"/>
      <p:bldP spid="56" grpId="0" animBg="1"/>
      <p:bldP spid="63" grpId="0" animBg="1"/>
      <p:bldP spid="63" grpId="1" animBg="1"/>
      <p:bldP spid="64" grpId="0" animBg="1"/>
      <p:bldP spid="64" grpId="1" animBg="1"/>
      <p:bldP spid="65" grpId="0"/>
      <p:bldP spid="65" grpId="1"/>
      <p:bldP spid="66" grpId="0" animBg="1"/>
      <p:bldP spid="6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五邊形 22"/>
          <p:cNvSpPr/>
          <p:nvPr/>
        </p:nvSpPr>
        <p:spPr>
          <a:xfrm>
            <a:off x="-14242" y="1400774"/>
            <a:ext cx="3142003" cy="539750"/>
          </a:xfrm>
          <a:prstGeom prst="homePlate">
            <a:avLst/>
          </a:prstGeom>
          <a:solidFill>
            <a:srgbClr val="FF7C80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4" name="標題 1"/>
          <p:cNvSpPr>
            <a:spLocks noGrp="1"/>
          </p:cNvSpPr>
          <p:nvPr>
            <p:ph type="title"/>
          </p:nvPr>
        </p:nvSpPr>
        <p:spPr>
          <a:xfrm>
            <a:off x="464296" y="1434146"/>
            <a:ext cx="2893747" cy="483273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rPr>
              <a:t>《</a:t>
            </a:r>
            <a:r>
              <a:rPr lang="zh-HK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rPr>
              <a:t>讀書的步驟</a:t>
            </a:r>
            <a:r>
              <a:rPr lang="en-US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rPr>
              <a:t>》</a:t>
            </a: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rPr>
              <a:t>張之</a:t>
            </a:r>
            <a:endParaRPr lang="en-US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 Unicode MS" pitchFamily="34" charset="-120"/>
            </a:endParaRPr>
          </a:p>
        </p:txBody>
      </p:sp>
      <p:sp>
        <p:nvSpPr>
          <p:cNvPr id="43" name="圓角化對角線角落矩形 42"/>
          <p:cNvSpPr/>
          <p:nvPr/>
        </p:nvSpPr>
        <p:spPr>
          <a:xfrm>
            <a:off x="4823546" y="1615842"/>
            <a:ext cx="3559311" cy="601467"/>
          </a:xfrm>
          <a:prstGeom prst="round2DiagRect">
            <a:avLst/>
          </a:prstGeom>
          <a:solidFill>
            <a:srgbClr val="C76CA3"/>
          </a:solidFill>
          <a:ln>
            <a:solidFill>
              <a:srgbClr val="EC7D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1C3AB415-C184-4EB0-AF28-5570B9476CA4}"/>
              </a:ext>
            </a:extLst>
          </p:cNvPr>
          <p:cNvSpPr txBox="1">
            <a:spLocks/>
          </p:cNvSpPr>
          <p:nvPr/>
        </p:nvSpPr>
        <p:spPr>
          <a:xfrm>
            <a:off x="498418" y="991312"/>
            <a:ext cx="7467600" cy="352480"/>
          </a:xfrm>
          <a:prstGeom prst="rect">
            <a:avLst/>
          </a:prstGeom>
        </p:spPr>
        <p:txBody>
          <a:bodyPr vert="horz" anchor="b">
            <a:normAutofit fontScale="92500" lnSpcReduction="100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endParaRPr lang="zh-TW" altLang="en-US" sz="2000" spc="300" dirty="0">
              <a:solidFill>
                <a:srgbClr val="0070C0"/>
              </a:solidFill>
              <a:effectLst/>
              <a:latin typeface="SimHei" panose="02010609060101010101" pitchFamily="49" charset="-122"/>
              <a:ea typeface="SimHei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1835" y="1670107"/>
            <a:ext cx="3185487" cy="4146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2800"/>
              </a:lnSpc>
              <a:spcBef>
                <a:spcPts val="300"/>
              </a:spcBef>
            </a:pPr>
            <a:r>
              <a:rPr lang="zh-TW" altLang="en-US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文中</a:t>
            </a: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所指的「精讀」是甚麼？</a:t>
            </a:r>
            <a:endParaRPr lang="en-US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1" name="橢圓 40"/>
          <p:cNvSpPr/>
          <p:nvPr/>
        </p:nvSpPr>
        <p:spPr>
          <a:xfrm>
            <a:off x="4572000" y="1492848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en-US" altLang="zh-TW" dirty="0" smtClean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1" name="橢圓 10"/>
          <p:cNvSpPr/>
          <p:nvPr/>
        </p:nvSpPr>
        <p:spPr>
          <a:xfrm>
            <a:off x="4450290" y="2706190"/>
            <a:ext cx="503093" cy="503093"/>
          </a:xfrm>
          <a:prstGeom prst="ellipse">
            <a:avLst/>
          </a:prstGeom>
          <a:solidFill>
            <a:srgbClr val="EC7D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bg1"/>
                </a:solidFill>
                <a:latin typeface="Arial" panose="020B0604020202020204" pitchFamily="34" charset="0"/>
                <a:ea typeface="FangSong" panose="02010609060101010101" pitchFamily="49" charset="-122"/>
                <a:cs typeface="Arial" panose="020B0604020202020204" pitchFamily="34" charset="0"/>
              </a:rPr>
              <a:t>1</a:t>
            </a:r>
            <a:endParaRPr lang="en-US" altLang="zh-TW" b="1" dirty="0" smtClean="0">
              <a:solidFill>
                <a:schemeClr val="bg1"/>
              </a:solidFill>
              <a:latin typeface="Arial" panose="020B0604020202020204" pitchFamily="34" charset="0"/>
              <a:ea typeface="FangSong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4450289" y="3390334"/>
            <a:ext cx="503093" cy="503093"/>
          </a:xfrm>
          <a:prstGeom prst="ellipse">
            <a:avLst/>
          </a:prstGeom>
          <a:solidFill>
            <a:srgbClr val="EC7D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bg1"/>
                </a:solidFill>
                <a:latin typeface="Arial" panose="020B0604020202020204" pitchFamily="34" charset="0"/>
                <a:ea typeface="FangSong" panose="02010609060101010101" pitchFamily="49" charset="-122"/>
                <a:cs typeface="Arial" panose="020B0604020202020204" pitchFamily="34" charset="0"/>
              </a:rPr>
              <a:t>2</a:t>
            </a:r>
            <a:endParaRPr lang="en-US" altLang="zh-TW" b="1" dirty="0" smtClean="0">
              <a:solidFill>
                <a:schemeClr val="bg1"/>
              </a:solidFill>
              <a:latin typeface="Arial" panose="020B0604020202020204" pitchFamily="34" charset="0"/>
              <a:ea typeface="FangSong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橢圓 12"/>
          <p:cNvSpPr/>
          <p:nvPr/>
        </p:nvSpPr>
        <p:spPr>
          <a:xfrm>
            <a:off x="4457033" y="4083024"/>
            <a:ext cx="503093" cy="503093"/>
          </a:xfrm>
          <a:prstGeom prst="ellipse">
            <a:avLst/>
          </a:prstGeom>
          <a:solidFill>
            <a:srgbClr val="EC7D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bg1"/>
                </a:solidFill>
                <a:latin typeface="Arial" panose="020B0604020202020204" pitchFamily="34" charset="0"/>
                <a:ea typeface="FangSong" panose="02010609060101010101" pitchFamily="49" charset="-122"/>
                <a:cs typeface="Arial" panose="020B0604020202020204" pitchFamily="34" charset="0"/>
              </a:rPr>
              <a:t>3</a:t>
            </a:r>
            <a:endParaRPr lang="en-US" altLang="zh-TW" b="1" dirty="0" smtClean="0">
              <a:solidFill>
                <a:schemeClr val="bg1"/>
              </a:solidFill>
              <a:latin typeface="Arial Unicode MS"/>
              <a:ea typeface="FangSong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4457033" y="4767168"/>
            <a:ext cx="503093" cy="503093"/>
          </a:xfrm>
          <a:prstGeom prst="ellipse">
            <a:avLst/>
          </a:prstGeom>
          <a:solidFill>
            <a:srgbClr val="EC7D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bg1"/>
                </a:solidFill>
                <a:latin typeface="Arial Unicode MS"/>
                <a:ea typeface="FangSong" panose="02010609060101010101" pitchFamily="49" charset="-122"/>
                <a:cs typeface="Arial" panose="020B0604020202020204" pitchFamily="34" charset="0"/>
              </a:rPr>
              <a:t>4</a:t>
            </a:r>
            <a:endParaRPr lang="en-US" altLang="zh-TW" b="1" dirty="0" smtClean="0">
              <a:solidFill>
                <a:schemeClr val="bg1"/>
              </a:solidFill>
              <a:latin typeface="Arial Unicode MS"/>
              <a:ea typeface="FangSong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15" name="群組 14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6" name="圓角化單一角落矩形 15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4890" y="298905"/>
              <a:ext cx="461665" cy="140511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HK" altLang="en-US" b="1" spc="300" dirty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承接</a:t>
              </a:r>
              <a:r>
                <a:rPr lang="zh-TW" altLang="en-US" b="1" spc="300" dirty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關係</a:t>
              </a:r>
              <a:endParaRPr kumimoji="1" lang="zh-TW" altLang="en-US" b="1" spc="300" dirty="0">
                <a:solidFill>
                  <a:srgbClr val="3D8AAC"/>
                </a:solidFill>
                <a:ea typeface="微軟正黑體"/>
              </a:endParaRPr>
            </a:p>
          </p:txBody>
        </p:sp>
      </p:grpSp>
      <p:sp>
        <p:nvSpPr>
          <p:cNvPr id="25" name="圓角矩形 24"/>
          <p:cNvSpPr/>
          <p:nvPr/>
        </p:nvSpPr>
        <p:spPr>
          <a:xfrm>
            <a:off x="707808" y="255484"/>
            <a:ext cx="5987960" cy="917949"/>
          </a:xfrm>
          <a:prstGeom prst="roundRect">
            <a:avLst/>
          </a:prstGeom>
          <a:solidFill>
            <a:srgbClr val="FEF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標題 1">
            <a:extLst>
              <a:ext uri="{FF2B5EF4-FFF2-40B4-BE49-F238E27FC236}">
                <a16:creationId xmlns:a16="http://schemas.microsoft.com/office/drawing/2014/main" id="{6E964C2D-BF34-4C16-8151-DE67972435BB}"/>
              </a:ext>
            </a:extLst>
          </p:cNvPr>
          <p:cNvSpPr txBox="1">
            <a:spLocks/>
          </p:cNvSpPr>
          <p:nvPr/>
        </p:nvSpPr>
        <p:spPr>
          <a:xfrm>
            <a:off x="902333" y="225279"/>
            <a:ext cx="1965030" cy="9794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HK" altLang="en-US" sz="30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承接關係</a:t>
            </a:r>
          </a:p>
        </p:txBody>
      </p:sp>
      <p:sp>
        <p:nvSpPr>
          <p:cNvPr id="27" name="矩形 26"/>
          <p:cNvSpPr/>
          <p:nvPr/>
        </p:nvSpPr>
        <p:spPr>
          <a:xfrm>
            <a:off x="2867363" y="304774"/>
            <a:ext cx="3828405" cy="775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3" lvl="1" indent="-228600" defTabSz="914400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TW" altLang="en-US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要清楚地</a:t>
            </a:r>
            <a:r>
              <a:rPr lang="zh-HK" altLang="en-US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説明步驟</a:t>
            </a:r>
            <a:r>
              <a:rPr lang="zh-TW" altLang="en-US" spc="300" dirty="0" smtClean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時</a:t>
            </a:r>
            <a:r>
              <a:rPr lang="zh-TW" altLang="en-US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pc="300" dirty="0" smtClean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可以</a:t>
            </a:r>
            <a:r>
              <a:rPr lang="zh-TW" altLang="en-US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用</a:t>
            </a:r>
            <a:r>
              <a:rPr lang="zh-HK" altLang="en-US" spc="300" dirty="0">
                <a:solidFill>
                  <a:srgbClr val="C76C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承接</a:t>
            </a:r>
            <a:r>
              <a:rPr lang="zh-TW" altLang="en-US" spc="300" dirty="0">
                <a:solidFill>
                  <a:srgbClr val="C76C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關係</a:t>
            </a:r>
            <a:r>
              <a:rPr lang="zh-TW" altLang="en-US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來表達</a:t>
            </a:r>
          </a:p>
        </p:txBody>
      </p:sp>
      <p:sp>
        <p:nvSpPr>
          <p:cNvPr id="22" name="內容版面配置區 5">
            <a:extLst>
              <a:ext uri="{FF2B5EF4-FFF2-40B4-BE49-F238E27FC236}">
                <a16:creationId xmlns:a16="http://schemas.microsoft.com/office/drawing/2014/main" id="{DCAFD9E5-8B02-4FD0-9E8C-A6E4FBA8E326}"/>
              </a:ext>
            </a:extLst>
          </p:cNvPr>
          <p:cNvSpPr txBox="1">
            <a:spLocks/>
          </p:cNvSpPr>
          <p:nvPr/>
        </p:nvSpPr>
        <p:spPr>
          <a:xfrm>
            <a:off x="641521" y="2119738"/>
            <a:ext cx="3671688" cy="41584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據研究，對書本的理解大致要經歷四個階段：</a:t>
            </a:r>
            <a:r>
              <a:rPr lang="en-US" altLang="zh-TW" sz="1400" b="1" spc="120" dirty="0" smtClean="0">
                <a:latin typeface="Garamond" panose="02020404030301010803" pitchFamily="18" charset="0"/>
                <a:ea typeface="思源宋體 TW SemiBold" panose="02020600000000000000" pitchFamily="18" charset="-120"/>
              </a:rPr>
              <a:t>1</a:t>
            </a:r>
            <a:r>
              <a:rPr lang="en-US" altLang="zh-TW" sz="14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.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字面的理解水準。即懂得一個字，一句句子或一個觀點的表面的、</a:t>
            </a:r>
            <a:r>
              <a:rPr lang="zh-TW" altLang="en-US" sz="1300" b="1" u="sng" spc="120" dirty="0" smtClean="0">
                <a:solidFill>
                  <a:srgbClr val="7030A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直接的意義，能簡單地複述書本上所講的東西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HK" altLang="en-US" sz="1300" b="1" spc="120" dirty="0" smtClean="0">
                <a:solidFill>
                  <a:srgbClr val="FF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 </a:t>
            </a:r>
            <a:r>
              <a:rPr lang="en-US" altLang="zh-TW" sz="1400" b="1" spc="120" dirty="0" smtClean="0">
                <a:latin typeface="Garamond" panose="02020404030301010803" pitchFamily="18" charset="0"/>
                <a:ea typeface="思源宋體 TW SemiBold" panose="02020600000000000000" pitchFamily="18" charset="-120"/>
              </a:rPr>
              <a:t>2</a:t>
            </a:r>
            <a:r>
              <a:rPr lang="en-US" altLang="zh-TW" sz="14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.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解釋的水準。不僅能照搬課文，還能</a:t>
            </a:r>
            <a:r>
              <a:rPr lang="zh-TW" altLang="en-US" sz="1300" b="1" u="sng" spc="120" dirty="0" smtClean="0">
                <a:solidFill>
                  <a:srgbClr val="7030A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從字裏行間找出知識之間的關係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，進行論證和補充。 </a:t>
            </a:r>
            <a:r>
              <a:rPr lang="en-US" altLang="zh-TW" sz="1400" b="1" spc="120" dirty="0" smtClean="0">
                <a:latin typeface="Garamond" panose="02020404030301010803" pitchFamily="18" charset="0"/>
                <a:ea typeface="思源宋體 TW SemiBold" panose="02020600000000000000" pitchFamily="18" charset="-120"/>
              </a:rPr>
              <a:t>3</a:t>
            </a:r>
            <a:r>
              <a:rPr lang="en-US" altLang="zh-TW" sz="14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.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批判性閱讀。能對書籍的</a:t>
            </a:r>
            <a:r>
              <a:rPr lang="zh-TW" altLang="en-US" sz="1300" b="1" u="sng" spc="120" dirty="0" smtClean="0">
                <a:solidFill>
                  <a:srgbClr val="7030A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性質、價值、精確性、真實性等方面作出判斷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，表現出高一級水準的理解。</a:t>
            </a:r>
            <a:r>
              <a:rPr lang="en-US" altLang="zh-TW" sz="1400" b="1" spc="120" dirty="0" smtClean="0">
                <a:latin typeface="Garamond" panose="02020404030301010803" pitchFamily="18" charset="0"/>
                <a:ea typeface="思源宋體 TW SemiBold" panose="02020600000000000000" pitchFamily="18" charset="-120"/>
              </a:rPr>
              <a:t>4</a:t>
            </a:r>
            <a:r>
              <a:rPr lang="en-US" altLang="zh-TW" sz="14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.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創造性閱讀。</a:t>
            </a:r>
            <a:r>
              <a:rPr lang="zh-TW" altLang="en-US" sz="1300" b="1" u="sng" spc="120" dirty="0" smtClean="0">
                <a:solidFill>
                  <a:srgbClr val="7030A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能擺脫課文，發表超越書籍內容的新思想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，以至探索某問題的答案，這是最高水準的理解。精讀，應該爭取跨入第三或第四級理解階梯。</a:t>
            </a:r>
            <a:endParaRPr lang="en-US" altLang="zh-TW" sz="1300" b="1" spc="120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5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712149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5D0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687401" y="2285234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>
                <a:solidFill>
                  <a:srgbClr val="FF5050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5445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 smtClean="0">
                <a:solidFill>
                  <a:srgbClr val="FF5050"/>
                </a:solidFill>
                <a:ea typeface="微軟正黑體"/>
              </a:rPr>
              <a:t>介紹</a:t>
            </a:r>
            <a:endParaRPr kumimoji="1" lang="zh-TW" altLang="en-US" b="1" dirty="0">
              <a:solidFill>
                <a:srgbClr val="FF5050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633235" y="3491146"/>
            <a:ext cx="1647118" cy="322253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功</a:t>
            </a:r>
            <a:r>
              <a:rPr lang="zh-HK" altLang="en-US" sz="1400" b="1" spc="-500" dirty="0">
                <a:solidFill>
                  <a:srgbClr val="FF5050"/>
                </a:solidFill>
                <a:ea typeface="微軟正黑體"/>
              </a:rPr>
              <a:t>用</a:t>
            </a: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和</a:t>
            </a:r>
            <a:r>
              <a:rPr lang="zh-HK" altLang="en-US" sz="1400" b="1" spc="-500" dirty="0">
                <a:solidFill>
                  <a:srgbClr val="FF5050"/>
                </a:solidFill>
                <a:ea typeface="微軟正黑體"/>
              </a:rPr>
              <a:t>特徵</a:t>
            </a:r>
            <a:endParaRPr lang="en-US" altLang="zh-HK" sz="1400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生活例子</a:t>
            </a:r>
            <a:endParaRPr lang="en-US" altLang="zh-TW" sz="1400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sz="1400" b="1" spc="-500" dirty="0">
                <a:solidFill>
                  <a:srgbClr val="FF5050"/>
                </a:solidFill>
                <a:ea typeface="微軟正黑體"/>
              </a:rPr>
              <a:t>學科</a:t>
            </a: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3846966" y="3497479"/>
            <a:ext cx="1271054" cy="306116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FF5050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FF5050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3858851" y="3343408"/>
            <a:ext cx="1149890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28831" y="3497479"/>
            <a:ext cx="1097993" cy="2518580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FF5050"/>
                </a:solidFill>
                <a:ea typeface="微軟正黑體"/>
              </a:rPr>
              <a:t>練習</a:t>
            </a:r>
            <a:endParaRPr lang="en-US" altLang="zh-TW" b="1" spc="-9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900" dirty="0">
                <a:solidFill>
                  <a:srgbClr val="FF5050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653019" y="3338042"/>
            <a:ext cx="1602403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3794167" y="2544106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5050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5050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圓角矩形 149"/>
          <p:cNvSpPr/>
          <p:nvPr/>
        </p:nvSpPr>
        <p:spPr>
          <a:xfrm>
            <a:off x="4672895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1" name="手繪多邊形 150"/>
          <p:cNvSpPr/>
          <p:nvPr/>
        </p:nvSpPr>
        <p:spPr>
          <a:xfrm>
            <a:off x="5109787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2" name="手繪多邊形 151"/>
          <p:cNvSpPr/>
          <p:nvPr/>
        </p:nvSpPr>
        <p:spPr>
          <a:xfrm>
            <a:off x="3882603" y="5576371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3" name="圓角矩形 152"/>
          <p:cNvSpPr/>
          <p:nvPr/>
        </p:nvSpPr>
        <p:spPr>
          <a:xfrm>
            <a:off x="3582115" y="6050414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4" name="手繪多邊形 153"/>
          <p:cNvSpPr/>
          <p:nvPr/>
        </p:nvSpPr>
        <p:spPr>
          <a:xfrm>
            <a:off x="1265110" y="5170127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5" name="圓角矩形 154"/>
          <p:cNvSpPr/>
          <p:nvPr/>
        </p:nvSpPr>
        <p:spPr>
          <a:xfrm>
            <a:off x="6468752" y="3465747"/>
            <a:ext cx="429267" cy="2555618"/>
          </a:xfrm>
          <a:prstGeom prst="roundRect">
            <a:avLst/>
          </a:prstGeom>
          <a:noFill/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FF5050"/>
              </a:solidFill>
            </a:endParaRPr>
          </a:p>
        </p:txBody>
      </p:sp>
      <p:sp>
        <p:nvSpPr>
          <p:cNvPr id="169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HK" altLang="en-US" sz="23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23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FF505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70" name="圖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291" y="915780"/>
            <a:ext cx="651591" cy="611024"/>
          </a:xfrm>
          <a:prstGeom prst="rect">
            <a:avLst/>
          </a:prstGeom>
        </p:spPr>
      </p:pic>
      <p:pic>
        <p:nvPicPr>
          <p:cNvPr id="172" name="圖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098" y="1879763"/>
            <a:ext cx="964335" cy="1302014"/>
          </a:xfrm>
          <a:prstGeom prst="rect">
            <a:avLst/>
          </a:prstGeom>
        </p:spPr>
      </p:pic>
      <p:pic>
        <p:nvPicPr>
          <p:cNvPr id="173" name="圖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665" y="1364680"/>
            <a:ext cx="879038" cy="1878107"/>
          </a:xfrm>
          <a:prstGeom prst="rect">
            <a:avLst/>
          </a:prstGeom>
        </p:spPr>
      </p:pic>
      <p:pic>
        <p:nvPicPr>
          <p:cNvPr id="174" name="圖片 17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68" y="1846002"/>
            <a:ext cx="1210506" cy="1321468"/>
          </a:xfrm>
          <a:prstGeom prst="rect">
            <a:avLst/>
          </a:prstGeom>
        </p:spPr>
      </p:pic>
      <p:grpSp>
        <p:nvGrpSpPr>
          <p:cNvPr id="160" name="群組 159"/>
          <p:cNvGrpSpPr/>
          <p:nvPr/>
        </p:nvGrpSpPr>
        <p:grpSpPr>
          <a:xfrm>
            <a:off x="7193163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1" name="群組 160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64" name="群組 163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66" name="群組 165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68" name="圓角化同側角落矩形 167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1" name="圓角化同側角落矩形 170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5" name="群組 174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6" name="圓角化同側角落矩形 175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7" name="圓角化同側角落矩形 176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67" name="弧形 166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65" name="圓角化同側角落矩形 164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3" name="圓角矩形 162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8" name="圓角化同側角落矩形 177"/>
          <p:cNvSpPr/>
          <p:nvPr/>
        </p:nvSpPr>
        <p:spPr>
          <a:xfrm>
            <a:off x="7742475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79" name="群組 178"/>
          <p:cNvGrpSpPr/>
          <p:nvPr/>
        </p:nvGrpSpPr>
        <p:grpSpPr>
          <a:xfrm>
            <a:off x="8340076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0" name="圓角化同側角落矩形 179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1" name="圓角化同側角落矩形 180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2" name="弧形 181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3" name="手繪多邊形 182"/>
          <p:cNvSpPr/>
          <p:nvPr/>
        </p:nvSpPr>
        <p:spPr>
          <a:xfrm rot="5400000">
            <a:off x="8160025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4" name="圓角矩形 183"/>
          <p:cNvSpPr/>
          <p:nvPr/>
        </p:nvSpPr>
        <p:spPr>
          <a:xfrm>
            <a:off x="7778660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圓角矩形 184"/>
          <p:cNvSpPr/>
          <p:nvPr/>
        </p:nvSpPr>
        <p:spPr>
          <a:xfrm>
            <a:off x="7963849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6" name="圓角矩形 185"/>
          <p:cNvSpPr/>
          <p:nvPr/>
        </p:nvSpPr>
        <p:spPr>
          <a:xfrm>
            <a:off x="7840570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7" name="圓角矩形 186"/>
          <p:cNvSpPr/>
          <p:nvPr/>
        </p:nvSpPr>
        <p:spPr>
          <a:xfrm>
            <a:off x="8260641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8" name="手繪多邊形 187"/>
          <p:cNvSpPr/>
          <p:nvPr/>
        </p:nvSpPr>
        <p:spPr>
          <a:xfrm>
            <a:off x="7726954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9" name="群組 188"/>
          <p:cNvGrpSpPr/>
          <p:nvPr/>
        </p:nvGrpSpPr>
        <p:grpSpPr>
          <a:xfrm>
            <a:off x="8258777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90" name="手繪多邊形 189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1" name="弧形 190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2" name="弧形 191"/>
          <p:cNvSpPr/>
          <p:nvPr/>
        </p:nvSpPr>
        <p:spPr>
          <a:xfrm rot="16495338">
            <a:off x="7831789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3" name="弧形 192"/>
          <p:cNvSpPr/>
          <p:nvPr/>
        </p:nvSpPr>
        <p:spPr>
          <a:xfrm rot="13638684">
            <a:off x="7997996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4" name="弧形 193"/>
          <p:cNvSpPr/>
          <p:nvPr/>
        </p:nvSpPr>
        <p:spPr>
          <a:xfrm rot="6626464">
            <a:off x="8062995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5" name="弧形 194"/>
          <p:cNvSpPr/>
          <p:nvPr/>
        </p:nvSpPr>
        <p:spPr>
          <a:xfrm rot="20119542">
            <a:off x="8062996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6" name="群組 195"/>
          <p:cNvGrpSpPr/>
          <p:nvPr/>
        </p:nvGrpSpPr>
        <p:grpSpPr>
          <a:xfrm>
            <a:off x="8090242" y="4908812"/>
            <a:ext cx="181452" cy="184166"/>
            <a:chOff x="2759304" y="2122198"/>
            <a:chExt cx="181452" cy="184166"/>
          </a:xfrm>
        </p:grpSpPr>
        <p:sp>
          <p:nvSpPr>
            <p:cNvPr id="197" name="橢圓 196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8" name="弧形 197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弧形 198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0" name="弧形 199"/>
          <p:cNvSpPr/>
          <p:nvPr/>
        </p:nvSpPr>
        <p:spPr>
          <a:xfrm rot="20119542">
            <a:off x="7825125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01" name="群組 200"/>
          <p:cNvGrpSpPr/>
          <p:nvPr/>
        </p:nvGrpSpPr>
        <p:grpSpPr>
          <a:xfrm>
            <a:off x="7851655" y="4895278"/>
            <a:ext cx="181452" cy="184166"/>
            <a:chOff x="2759304" y="2122198"/>
            <a:chExt cx="181452" cy="184166"/>
          </a:xfrm>
        </p:grpSpPr>
        <p:sp>
          <p:nvSpPr>
            <p:cNvPr id="202" name="橢圓 201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3" name="弧形 202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4" name="弧形 203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5" name="弧形 204"/>
          <p:cNvSpPr/>
          <p:nvPr/>
        </p:nvSpPr>
        <p:spPr>
          <a:xfrm rot="5704529">
            <a:off x="7900852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07" name="圖片 20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248" y="230189"/>
            <a:ext cx="623133" cy="1634449"/>
          </a:xfrm>
          <a:prstGeom prst="rect">
            <a:avLst/>
          </a:prstGeom>
        </p:spPr>
      </p:pic>
      <p:sp>
        <p:nvSpPr>
          <p:cNvPr id="206" name="流程圖: 程序 205">
            <a:hlinkClick r:id="rId7" action="ppaction://hlinksldjump"/>
          </p:cNvPr>
          <p:cNvSpPr/>
          <p:nvPr/>
        </p:nvSpPr>
        <p:spPr>
          <a:xfrm>
            <a:off x="1810327" y="3842695"/>
            <a:ext cx="195192" cy="107511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8" name="流程圖: 程序 207">
            <a:hlinkClick r:id="rId8" action="ppaction://hlinksldjump"/>
          </p:cNvPr>
          <p:cNvSpPr/>
          <p:nvPr/>
        </p:nvSpPr>
        <p:spPr>
          <a:xfrm>
            <a:off x="2147522" y="3834217"/>
            <a:ext cx="260264" cy="6193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9" action="ppaction://hlinksldjump"/>
          </p:cNvPr>
          <p:cNvSpPr/>
          <p:nvPr/>
        </p:nvSpPr>
        <p:spPr>
          <a:xfrm>
            <a:off x="2552480" y="3834881"/>
            <a:ext cx="196085" cy="8400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10" action="ppaction://hlinksldjump"/>
          </p:cNvPr>
          <p:cNvSpPr/>
          <p:nvPr/>
        </p:nvSpPr>
        <p:spPr>
          <a:xfrm>
            <a:off x="2870467" y="3828311"/>
            <a:ext cx="201924" cy="84172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1" action="ppaction://hlinksldjump"/>
          </p:cNvPr>
          <p:cNvSpPr/>
          <p:nvPr/>
        </p:nvSpPr>
        <p:spPr>
          <a:xfrm>
            <a:off x="4004353" y="3837665"/>
            <a:ext cx="235824" cy="87188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流程圖: 程序 211">
            <a:hlinkClick r:id="rId12" action="ppaction://hlinksldjump"/>
          </p:cNvPr>
          <p:cNvSpPr/>
          <p:nvPr/>
        </p:nvSpPr>
        <p:spPr>
          <a:xfrm>
            <a:off x="4386777" y="3851163"/>
            <a:ext cx="226458" cy="83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3" name="流程圖: 程序 212">
            <a:hlinkClick r:id="rId13" action="ppaction://hlinksldjump"/>
          </p:cNvPr>
          <p:cNvSpPr/>
          <p:nvPr/>
        </p:nvSpPr>
        <p:spPr>
          <a:xfrm>
            <a:off x="4705256" y="3820216"/>
            <a:ext cx="247102" cy="150676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4" name="流程圖: 程序 213">
            <a:hlinkClick r:id="rId14" action="ppaction://hlinksldjump"/>
          </p:cNvPr>
          <p:cNvSpPr/>
          <p:nvPr/>
        </p:nvSpPr>
        <p:spPr>
          <a:xfrm>
            <a:off x="6115132" y="3957975"/>
            <a:ext cx="283115" cy="56160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5" name="流程圖: 程序 214">
            <a:hlinkClick r:id="rId15" action="ppaction://hlinksldjump"/>
          </p:cNvPr>
          <p:cNvSpPr/>
          <p:nvPr/>
        </p:nvSpPr>
        <p:spPr>
          <a:xfrm>
            <a:off x="6550342" y="3927716"/>
            <a:ext cx="259589" cy="199213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6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6750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7 L -0.01076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5" grpId="0" animBg="1"/>
      <p:bldP spid="169" grpId="0"/>
      <p:bldP spid="178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92" grpId="0" animBg="1"/>
      <p:bldP spid="193" grpId="0" animBg="1"/>
      <p:bldP spid="194" grpId="0" animBg="1"/>
      <p:bldP spid="195" grpId="0" animBg="1"/>
      <p:bldP spid="200" grpId="0" animBg="1"/>
      <p:bldP spid="205" grpId="0" animBg="1"/>
      <p:bldP spid="206" grpId="0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/>
          <p:cNvGrpSpPr/>
          <p:nvPr/>
        </p:nvGrpSpPr>
        <p:grpSpPr>
          <a:xfrm>
            <a:off x="0" y="254001"/>
            <a:ext cx="560135" cy="5835576"/>
            <a:chOff x="0" y="254001"/>
            <a:chExt cx="560135" cy="5835576"/>
          </a:xfrm>
        </p:grpSpPr>
        <p:sp>
          <p:nvSpPr>
            <p:cNvPr id="8" name="圓角化單一角落矩形 7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4890" y="298905"/>
              <a:ext cx="461665" cy="64633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 smtClean="0">
                  <a:solidFill>
                    <a:srgbClr val="FF5050"/>
                  </a:solidFill>
                  <a:ea typeface="微軟正黑體"/>
                </a:rPr>
                <a:t>應</a:t>
              </a:r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用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98470" y="1008321"/>
              <a:ext cx="461665" cy="447164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工作</a:t>
              </a:r>
              <a:r>
                <a:rPr kumimoji="1" lang="zh-TW" altLang="en-US" b="1" spc="300" dirty="0" smtClean="0">
                  <a:solidFill>
                    <a:srgbClr val="FF5050"/>
                  </a:solidFill>
                  <a:ea typeface="微軟正黑體"/>
                </a:rPr>
                <a:t>紙</a:t>
              </a:r>
              <a:r>
                <a:rPr kumimoji="1" lang="zh-TW" altLang="en-US" b="1" spc="300" dirty="0">
                  <a:solidFill>
                    <a:srgbClr val="FF5050"/>
                  </a:solidFill>
                  <a:ea typeface="微軟正黑體"/>
                </a:rPr>
                <a:t>及句子框架</a:t>
              </a:r>
              <a:endParaRPr kumimoji="1" lang="zh-HK" altLang="en-US" b="1" spc="300" dirty="0">
                <a:solidFill>
                  <a:srgbClr val="FF5050"/>
                </a:solidFill>
                <a:ea typeface="微軟正黑體"/>
              </a:endParaRPr>
            </a:p>
          </p:txBody>
        </p:sp>
        <p:cxnSp>
          <p:nvCxnSpPr>
            <p:cNvPr id="12" name="直線接點 11"/>
            <p:cNvCxnSpPr/>
            <p:nvPr/>
          </p:nvCxnSpPr>
          <p:spPr>
            <a:xfrm>
              <a:off x="190500" y="905747"/>
              <a:ext cx="215900" cy="0"/>
            </a:xfrm>
            <a:prstGeom prst="line">
              <a:avLst/>
            </a:prstGeom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486" y="2185197"/>
            <a:ext cx="3072547" cy="2160384"/>
          </a:xfrm>
          <a:prstGeom prst="rect">
            <a:avLst/>
          </a:prstGeom>
        </p:spPr>
      </p:pic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51</a:t>
            </a:fld>
            <a:endParaRPr lang="zh-HK" altLang="en-US" dirty="0"/>
          </a:p>
        </p:txBody>
      </p:sp>
      <p:sp>
        <p:nvSpPr>
          <p:cNvPr id="14" name="手繪多邊形 13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4972815" y="2057268"/>
            <a:ext cx="661012" cy="870333"/>
            <a:chOff x="5383065" y="1202657"/>
            <a:chExt cx="661012" cy="870333"/>
          </a:xfrm>
        </p:grpSpPr>
        <p:sp>
          <p:nvSpPr>
            <p:cNvPr id="17" name="手繪多邊形 16"/>
            <p:cNvSpPr/>
            <p:nvPr/>
          </p:nvSpPr>
          <p:spPr>
            <a:xfrm>
              <a:off x="5383065" y="1202657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rgbClr val="EF3A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cxnSp>
          <p:nvCxnSpPr>
            <p:cNvPr id="18" name="直線接點 17"/>
            <p:cNvCxnSpPr/>
            <p:nvPr/>
          </p:nvCxnSpPr>
          <p:spPr>
            <a:xfrm>
              <a:off x="5503163" y="1531555"/>
              <a:ext cx="433845" cy="0"/>
            </a:xfrm>
            <a:prstGeom prst="line">
              <a:avLst/>
            </a:prstGeom>
            <a:ln w="28575" cap="rnd">
              <a:solidFill>
                <a:srgbClr val="EF3A7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接點 18"/>
            <p:cNvCxnSpPr/>
            <p:nvPr/>
          </p:nvCxnSpPr>
          <p:spPr>
            <a:xfrm>
              <a:off x="5502960" y="1707844"/>
              <a:ext cx="433845" cy="0"/>
            </a:xfrm>
            <a:prstGeom prst="line">
              <a:avLst/>
            </a:prstGeom>
            <a:ln w="28575" cap="rnd">
              <a:solidFill>
                <a:srgbClr val="EF3A7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接點 19"/>
            <p:cNvCxnSpPr/>
            <p:nvPr/>
          </p:nvCxnSpPr>
          <p:spPr>
            <a:xfrm>
              <a:off x="5502959" y="1884958"/>
              <a:ext cx="433845" cy="0"/>
            </a:xfrm>
            <a:prstGeom prst="line">
              <a:avLst/>
            </a:prstGeom>
            <a:ln w="28575" cap="rnd">
              <a:solidFill>
                <a:srgbClr val="EF3A7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直角三角形 20"/>
            <p:cNvSpPr/>
            <p:nvPr/>
          </p:nvSpPr>
          <p:spPr>
            <a:xfrm>
              <a:off x="5846415" y="1202657"/>
              <a:ext cx="197662" cy="197662"/>
            </a:xfrm>
            <a:prstGeom prst="rtTriangle">
              <a:avLst/>
            </a:prstGeom>
            <a:solidFill>
              <a:srgbClr val="FF8184"/>
            </a:solidFill>
            <a:ln w="28575" cap="rnd">
              <a:solidFill>
                <a:srgbClr val="EF3A7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2" name="群組 21"/>
          <p:cNvGrpSpPr/>
          <p:nvPr/>
        </p:nvGrpSpPr>
        <p:grpSpPr>
          <a:xfrm>
            <a:off x="4972815" y="3502895"/>
            <a:ext cx="661012" cy="870333"/>
            <a:chOff x="5383065" y="3646922"/>
            <a:chExt cx="661012" cy="870333"/>
          </a:xfrm>
        </p:grpSpPr>
        <p:sp>
          <p:nvSpPr>
            <p:cNvPr id="23" name="手繪多邊形 22"/>
            <p:cNvSpPr/>
            <p:nvPr/>
          </p:nvSpPr>
          <p:spPr>
            <a:xfrm>
              <a:off x="5383065" y="3646922"/>
              <a:ext cx="661012" cy="870333"/>
            </a:xfrm>
            <a:custGeom>
              <a:avLst/>
              <a:gdLst>
                <a:gd name="connsiteX0" fmla="*/ 110171 w 661012"/>
                <a:gd name="connsiteY0" fmla="*/ 0 h 870333"/>
                <a:gd name="connsiteX1" fmla="*/ 463350 w 661012"/>
                <a:gd name="connsiteY1" fmla="*/ 0 h 870333"/>
                <a:gd name="connsiteX2" fmla="*/ 661012 w 661012"/>
                <a:gd name="connsiteY2" fmla="*/ 197662 h 870333"/>
                <a:gd name="connsiteX3" fmla="*/ 661012 w 661012"/>
                <a:gd name="connsiteY3" fmla="*/ 760162 h 870333"/>
                <a:gd name="connsiteX4" fmla="*/ 550841 w 661012"/>
                <a:gd name="connsiteY4" fmla="*/ 870333 h 870333"/>
                <a:gd name="connsiteX5" fmla="*/ 110171 w 661012"/>
                <a:gd name="connsiteY5" fmla="*/ 870333 h 870333"/>
                <a:gd name="connsiteX6" fmla="*/ 0 w 661012"/>
                <a:gd name="connsiteY6" fmla="*/ 760162 h 870333"/>
                <a:gd name="connsiteX7" fmla="*/ 0 w 661012"/>
                <a:gd name="connsiteY7" fmla="*/ 110171 h 870333"/>
                <a:gd name="connsiteX8" fmla="*/ 110171 w 661012"/>
                <a:gd name="connsiteY8" fmla="*/ 0 h 870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1012" h="870333">
                  <a:moveTo>
                    <a:pt x="110171" y="0"/>
                  </a:moveTo>
                  <a:lnTo>
                    <a:pt x="463350" y="0"/>
                  </a:lnTo>
                  <a:lnTo>
                    <a:pt x="661012" y="197662"/>
                  </a:lnTo>
                  <a:lnTo>
                    <a:pt x="661012" y="760162"/>
                  </a:lnTo>
                  <a:cubicBezTo>
                    <a:pt x="661012" y="821008"/>
                    <a:pt x="611687" y="870333"/>
                    <a:pt x="550841" y="870333"/>
                  </a:cubicBezTo>
                  <a:lnTo>
                    <a:pt x="110171" y="870333"/>
                  </a:lnTo>
                  <a:cubicBezTo>
                    <a:pt x="49325" y="870333"/>
                    <a:pt x="0" y="821008"/>
                    <a:pt x="0" y="760162"/>
                  </a:cubicBezTo>
                  <a:lnTo>
                    <a:pt x="0" y="110171"/>
                  </a:lnTo>
                  <a:cubicBezTo>
                    <a:pt x="0" y="49325"/>
                    <a:pt x="49325" y="0"/>
                    <a:pt x="110171" y="0"/>
                  </a:cubicBezTo>
                  <a:close/>
                </a:path>
              </a:pathLst>
            </a:custGeom>
            <a:solidFill>
              <a:srgbClr val="FFFFFF"/>
            </a:solidFill>
            <a:ln w="28575">
              <a:solidFill>
                <a:srgbClr val="EF3A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直角三角形 23"/>
            <p:cNvSpPr/>
            <p:nvPr/>
          </p:nvSpPr>
          <p:spPr>
            <a:xfrm>
              <a:off x="5846415" y="3646922"/>
              <a:ext cx="197662" cy="197662"/>
            </a:xfrm>
            <a:prstGeom prst="rtTriangle">
              <a:avLst/>
            </a:prstGeom>
            <a:solidFill>
              <a:srgbClr val="FF8184"/>
            </a:solidFill>
            <a:ln w="28575" cap="rnd">
              <a:solidFill>
                <a:srgbClr val="EF3A7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pSp>
          <p:nvGrpSpPr>
            <p:cNvPr id="25" name="群組 24"/>
            <p:cNvGrpSpPr/>
            <p:nvPr/>
          </p:nvGrpSpPr>
          <p:grpSpPr>
            <a:xfrm>
              <a:off x="5465737" y="3912428"/>
              <a:ext cx="493030" cy="203681"/>
              <a:chOff x="5465737" y="3893476"/>
              <a:chExt cx="493030" cy="203681"/>
            </a:xfrm>
          </p:grpSpPr>
          <p:sp>
            <p:nvSpPr>
              <p:cNvPr id="31" name="圓角矩形 30"/>
              <p:cNvSpPr/>
              <p:nvPr/>
            </p:nvSpPr>
            <p:spPr>
              <a:xfrm>
                <a:off x="5465737" y="3893476"/>
                <a:ext cx="493030" cy="203681"/>
              </a:xfrm>
              <a:prstGeom prst="roundRect">
                <a:avLst/>
              </a:prstGeom>
              <a:solidFill>
                <a:srgbClr val="FF8184"/>
              </a:solidFill>
              <a:ln>
                <a:solidFill>
                  <a:srgbClr val="FF818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2" name="圓角矩形 31"/>
              <p:cNvSpPr/>
              <p:nvPr/>
            </p:nvSpPr>
            <p:spPr>
              <a:xfrm flipH="1">
                <a:off x="550295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ABC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3" name="圓角矩形 32"/>
              <p:cNvSpPr/>
              <p:nvPr/>
            </p:nvSpPr>
            <p:spPr>
              <a:xfrm flipH="1">
                <a:off x="5648953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ABC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4" name="圓角矩形 33"/>
              <p:cNvSpPr/>
              <p:nvPr/>
            </p:nvSpPr>
            <p:spPr>
              <a:xfrm flipH="1">
                <a:off x="579494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ABC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26" name="群組 25"/>
            <p:cNvGrpSpPr/>
            <p:nvPr/>
          </p:nvGrpSpPr>
          <p:grpSpPr>
            <a:xfrm>
              <a:off x="5473366" y="4159502"/>
              <a:ext cx="493030" cy="203681"/>
              <a:chOff x="5465737" y="3893476"/>
              <a:chExt cx="493030" cy="203681"/>
            </a:xfrm>
          </p:grpSpPr>
          <p:sp>
            <p:nvSpPr>
              <p:cNvPr id="27" name="圓角矩形 26"/>
              <p:cNvSpPr/>
              <p:nvPr/>
            </p:nvSpPr>
            <p:spPr>
              <a:xfrm>
                <a:off x="5465737" y="3893476"/>
                <a:ext cx="493030" cy="203681"/>
              </a:xfrm>
              <a:prstGeom prst="roundRect">
                <a:avLst/>
              </a:prstGeom>
              <a:solidFill>
                <a:srgbClr val="FF8184"/>
              </a:solidFill>
              <a:ln>
                <a:solidFill>
                  <a:srgbClr val="FF818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8" name="圓角矩形 27"/>
              <p:cNvSpPr/>
              <p:nvPr/>
            </p:nvSpPr>
            <p:spPr>
              <a:xfrm flipH="1">
                <a:off x="550295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ABC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9" name="圓角矩形 28"/>
              <p:cNvSpPr/>
              <p:nvPr/>
            </p:nvSpPr>
            <p:spPr>
              <a:xfrm flipH="1">
                <a:off x="5648953" y="3930008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ABC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0" name="圓角矩形 29"/>
              <p:cNvSpPr/>
              <p:nvPr/>
            </p:nvSpPr>
            <p:spPr>
              <a:xfrm flipH="1">
                <a:off x="5794948" y="3930007"/>
                <a:ext cx="118645" cy="130621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ABC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5849915" y="1984602"/>
            <a:ext cx="182614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HK" altLang="en-US" sz="1600" b="1" spc="300" dirty="0">
                <a:solidFill>
                  <a:srgbClr val="EF3A7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工作紙</a:t>
            </a:r>
            <a:r>
              <a:rPr lang="zh-HK" altLang="en-US" sz="1600" b="1" spc="300" dirty="0" smtClean="0">
                <a:solidFill>
                  <a:srgbClr val="EF3A7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HK" sz="1600" b="1" spc="300" dirty="0" smtClean="0">
              <a:solidFill>
                <a:srgbClr val="EF3A7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</a:t>
            </a:r>
            <a:r>
              <a:rPr lang="zh-HK" altLang="en-US" sz="13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可運用工作</a:t>
            </a:r>
            <a:r>
              <a:rPr lang="zh-HK" altLang="en-US" sz="1300" b="1" spc="3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紙</a:t>
            </a:r>
            <a:endParaRPr lang="en-US" altLang="zh-HK" sz="1300" b="1" spc="3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練習</a:t>
            </a:r>
            <a:r>
              <a:rPr lang="zh-TW" altLang="en-US" sz="1300" b="1" spc="3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說明程序</a:t>
            </a:r>
            <a:endParaRPr lang="zh-HK" altLang="en-US" sz="1300" b="1" spc="3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828327" y="3434509"/>
            <a:ext cx="302448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HK" altLang="en-US" sz="1600" b="1" spc="300" dirty="0">
                <a:solidFill>
                  <a:srgbClr val="EF3A7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句子框架：</a:t>
            </a:r>
            <a:endParaRPr lang="en-US" altLang="zh-HK" sz="1600" b="1" spc="300" dirty="0">
              <a:solidFill>
                <a:srgbClr val="EF3A7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HK" sz="1300" b="1" spc="300" dirty="0" smtClean="0">
              <a:solidFill>
                <a:srgbClr val="2F5597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學生可運用句子框架</a:t>
            </a:r>
            <a:endParaRPr lang="en-US" altLang="zh-HK" sz="1300" b="1" spc="3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HK" altLang="en-US" sz="13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創作包</a:t>
            </a:r>
            <a:r>
              <a:rPr lang="zh-TW" altLang="en-US" sz="13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含</a:t>
            </a:r>
            <a:r>
              <a:rPr lang="zh-HK" altLang="en-US" sz="13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承接</a:t>
            </a:r>
            <a:r>
              <a:rPr lang="zh-TW" altLang="en-US" sz="13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關係</a:t>
            </a:r>
            <a:r>
              <a:rPr lang="zh-HK" altLang="en-US" sz="1300" b="1" spc="3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HK" altLang="en-US" sz="1300" b="1" spc="3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句子</a:t>
            </a:r>
          </a:p>
        </p:txBody>
      </p:sp>
    </p:spTree>
    <p:extLst>
      <p:ext uri="{BB962C8B-B14F-4D97-AF65-F5344CB8AC3E}">
        <p14:creationId xmlns:p14="http://schemas.microsoft.com/office/powerpoint/2010/main" val="91323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142616"/>
          </a:xfrm>
          <a:prstGeom prst="rect">
            <a:avLst/>
          </a:prstGeom>
          <a:solidFill>
            <a:srgbClr val="FF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手繪多邊形 105"/>
          <p:cNvSpPr/>
          <p:nvPr/>
        </p:nvSpPr>
        <p:spPr>
          <a:xfrm>
            <a:off x="2799314" y="2188255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07" name="手繪多邊形 106"/>
          <p:cNvSpPr/>
          <p:nvPr/>
        </p:nvSpPr>
        <p:spPr>
          <a:xfrm>
            <a:off x="5154038" y="4553532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pic>
        <p:nvPicPr>
          <p:cNvPr id="108" name="圖片 107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132" y="5864261"/>
            <a:ext cx="828745" cy="542094"/>
          </a:xfrm>
          <a:prstGeom prst="rect">
            <a:avLst/>
          </a:prstGeom>
        </p:spPr>
      </p:pic>
      <p:sp>
        <p:nvSpPr>
          <p:cNvPr id="110" name="矩形 109"/>
          <p:cNvSpPr/>
          <p:nvPr/>
        </p:nvSpPr>
        <p:spPr>
          <a:xfrm>
            <a:off x="5830645" y="5209570"/>
            <a:ext cx="2248349" cy="272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300" b="1" spc="300" dirty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提升</a:t>
            </a:r>
            <a:r>
              <a:rPr lang="zh-TW" altLang="en-US" sz="1300" b="1" spc="300" dirty="0" smtClean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學生語言組織能力</a:t>
            </a:r>
            <a:endParaRPr lang="zh-HK" altLang="en-US" sz="1300" b="1" spc="300" dirty="0">
              <a:solidFill>
                <a:srgbClr val="D8885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5770274" y="4980218"/>
            <a:ext cx="2336568" cy="272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300" spc="300" dirty="0" smtClean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「鞏固溝通 促進學習」</a:t>
            </a:r>
            <a:endParaRPr lang="zh-HK" altLang="en-US" sz="1300" spc="300" dirty="0">
              <a:solidFill>
                <a:srgbClr val="D8885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2" name="文字方塊 111"/>
          <p:cNvSpPr txBox="1"/>
          <p:nvPr/>
        </p:nvSpPr>
        <p:spPr>
          <a:xfrm>
            <a:off x="6394663" y="5539164"/>
            <a:ext cx="1619786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>
              <a:lnSpc>
                <a:spcPct val="90000"/>
              </a:lnSpc>
              <a:spcBef>
                <a:spcPct val="0"/>
              </a:spcBef>
            </a:pPr>
            <a:r>
              <a:rPr lang="zh-TW" altLang="en-US" sz="1100" spc="300" dirty="0">
                <a:solidFill>
                  <a:srgbClr val="D8885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Meiryo" panose="020B0604030504040204" pitchFamily="34" charset="-128"/>
              </a:rPr>
              <a:t>網上資源</a:t>
            </a:r>
            <a:endParaRPr lang="zh-HK" altLang="en-US" sz="1100" spc="300" dirty="0">
              <a:solidFill>
                <a:srgbClr val="D88856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113" name="文字方塊 112"/>
          <p:cNvSpPr txBox="1"/>
          <p:nvPr/>
        </p:nvSpPr>
        <p:spPr>
          <a:xfrm>
            <a:off x="5347418" y="6235134"/>
            <a:ext cx="24017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en-US" altLang="zh-HK" sz="1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www.hkedcity.net/xxx</a:t>
            </a:r>
            <a:endParaRPr lang="en-US" altLang="zh-HK" sz="10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手繪多邊形 113"/>
          <p:cNvSpPr/>
          <p:nvPr/>
        </p:nvSpPr>
        <p:spPr>
          <a:xfrm>
            <a:off x="-305835" y="5260335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15" name="手繪多邊形 114"/>
          <p:cNvSpPr/>
          <p:nvPr/>
        </p:nvSpPr>
        <p:spPr>
          <a:xfrm>
            <a:off x="8220406" y="179774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16" name="圓角矩形 115"/>
          <p:cNvSpPr/>
          <p:nvPr/>
        </p:nvSpPr>
        <p:spPr>
          <a:xfrm>
            <a:off x="244570" y="5747948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17" name="圓角矩形 116"/>
          <p:cNvSpPr/>
          <p:nvPr/>
        </p:nvSpPr>
        <p:spPr>
          <a:xfrm>
            <a:off x="7783649" y="659860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18" name="手繪多邊形 117"/>
          <p:cNvSpPr/>
          <p:nvPr/>
        </p:nvSpPr>
        <p:spPr>
          <a:xfrm>
            <a:off x="-123515" y="438462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 dirty="0">
              <a:latin typeface="Arial" panose="020B0604020202020204" pitchFamily="34" charset="0"/>
            </a:endParaRPr>
          </a:p>
        </p:txBody>
      </p:sp>
      <p:sp>
        <p:nvSpPr>
          <p:cNvPr id="119" name="圓角矩形 118"/>
          <p:cNvSpPr/>
          <p:nvPr/>
        </p:nvSpPr>
        <p:spPr>
          <a:xfrm>
            <a:off x="3496147" y="2708176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0" name="橢圓 119"/>
          <p:cNvSpPr/>
          <p:nvPr/>
        </p:nvSpPr>
        <p:spPr>
          <a:xfrm>
            <a:off x="7489795" y="647985"/>
            <a:ext cx="202837" cy="20283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21" name="圓角矩形 120"/>
          <p:cNvSpPr/>
          <p:nvPr/>
        </p:nvSpPr>
        <p:spPr>
          <a:xfrm>
            <a:off x="8870071" y="3828678"/>
            <a:ext cx="773508" cy="17908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latin typeface="Arial" panose="020B0604020202020204" pitchFamily="34" charset="0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1679690" y="1273868"/>
            <a:ext cx="22034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提供</a:t>
            </a:r>
            <a:r>
              <a:rPr lang="zh-TW" altLang="en-US" sz="1100" b="1" cap="small" spc="3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資料</a:t>
            </a:r>
            <a:endParaRPr lang="en-US" altLang="zh-TW" sz="1100" b="1" cap="small" spc="300" dirty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轉述</a:t>
            </a:r>
            <a:r>
              <a:rPr lang="zh-TW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說話</a:t>
            </a:r>
            <a:endParaRPr lang="en-US" altLang="zh-TW" sz="1100" b="1" cap="small" spc="300" dirty="0" smtClean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列舉事物</a:t>
            </a:r>
            <a:endParaRPr lang="zh-HK" altLang="en-US" sz="1100" b="1" cap="small" spc="300" dirty="0" smtClean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陳述</a:t>
            </a:r>
            <a:r>
              <a:rPr lang="zh-TW" altLang="en-US" sz="1100" b="1" cap="small" spc="3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事情</a:t>
            </a:r>
            <a:endParaRPr lang="en-US" altLang="zh-TW" sz="1100" b="1" cap="small" spc="300" dirty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indent="4445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HK" altLang="en-US" sz="1100" b="1" cap="small" spc="300" dirty="0">
                <a:solidFill>
                  <a:schemeClr val="accent2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説明程序</a:t>
            </a:r>
            <a:endParaRPr lang="en-US" altLang="zh-TW" sz="1100" b="1" cap="small" spc="300" dirty="0">
              <a:solidFill>
                <a:schemeClr val="accent2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解釋</a:t>
            </a:r>
            <a:r>
              <a:rPr lang="zh-TW" altLang="en-US" sz="1100" b="1" cap="small" spc="3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因果</a:t>
            </a:r>
            <a:endParaRPr lang="en-US" altLang="zh-TW" sz="1100" b="1" cap="small" spc="300" dirty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比較</a:t>
            </a:r>
            <a:r>
              <a:rPr lang="zh-TW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事物</a:t>
            </a:r>
            <a:endParaRPr lang="en-US" altLang="zh-TW" sz="1100" b="1" cap="small" spc="300" dirty="0" smtClean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解決</a:t>
            </a:r>
            <a:r>
              <a:rPr lang="zh-TW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難題</a:t>
            </a:r>
            <a:endParaRPr lang="en-US" altLang="zh-TW" sz="1100" b="1" cap="small" spc="300" dirty="0" smtClean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  <a:p>
            <a:pPr marL="0" lvl="1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TW" altLang="en-US" sz="1100" b="1" cap="small" spc="300" dirty="0" smtClean="0">
                <a:solidFill>
                  <a:srgbClr val="BE5694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說服別人</a:t>
            </a:r>
            <a:endParaRPr lang="en-US" altLang="zh-HK" sz="1100" b="1" cap="small" spc="300" dirty="0">
              <a:solidFill>
                <a:srgbClr val="BE5694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cxnSp>
        <p:nvCxnSpPr>
          <p:cNvPr id="123" name="直線接點 122"/>
          <p:cNvCxnSpPr/>
          <p:nvPr/>
        </p:nvCxnSpPr>
        <p:spPr>
          <a:xfrm>
            <a:off x="1524049" y="0"/>
            <a:ext cx="0" cy="2843528"/>
          </a:xfrm>
          <a:prstGeom prst="line">
            <a:avLst/>
          </a:prstGeom>
          <a:ln w="12700">
            <a:gradFill>
              <a:gsLst>
                <a:gs pos="43000">
                  <a:srgbClr val="D6995D"/>
                </a:gs>
                <a:gs pos="100000">
                  <a:srgbClr val="CE8CCB"/>
                </a:gs>
              </a:gsLst>
              <a:lin ang="5400000" scaled="1"/>
            </a:gra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789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五邊形 26"/>
          <p:cNvSpPr/>
          <p:nvPr/>
        </p:nvSpPr>
        <p:spPr>
          <a:xfrm>
            <a:off x="-14242" y="1400774"/>
            <a:ext cx="3142003" cy="539750"/>
          </a:xfrm>
          <a:prstGeom prst="homePlate">
            <a:avLst/>
          </a:prstGeom>
          <a:solidFill>
            <a:srgbClr val="FF7C80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8" name="標題 1"/>
          <p:cNvSpPr>
            <a:spLocks noGrp="1"/>
          </p:cNvSpPr>
          <p:nvPr>
            <p:ph type="title"/>
          </p:nvPr>
        </p:nvSpPr>
        <p:spPr>
          <a:xfrm>
            <a:off x="464296" y="1434146"/>
            <a:ext cx="2893747" cy="483273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rPr>
              <a:t>《</a:t>
            </a:r>
            <a:r>
              <a:rPr lang="zh-HK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rPr>
              <a:t>讀書的步驟</a:t>
            </a:r>
            <a:r>
              <a:rPr lang="en-US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rPr>
              <a:t>》</a:t>
            </a:r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itchFamily="34" charset="-120"/>
              </a:rPr>
              <a:t>張之</a:t>
            </a:r>
            <a:endParaRPr lang="en-US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 Unicode MS" pitchFamily="34" charset="-120"/>
            </a:endParaRPr>
          </a:p>
        </p:txBody>
      </p:sp>
      <p:sp>
        <p:nvSpPr>
          <p:cNvPr id="43" name="圓角化對角線角落矩形 42"/>
          <p:cNvSpPr/>
          <p:nvPr/>
        </p:nvSpPr>
        <p:spPr>
          <a:xfrm>
            <a:off x="4823546" y="1615842"/>
            <a:ext cx="3559311" cy="601467"/>
          </a:xfrm>
          <a:prstGeom prst="round2DiagRect">
            <a:avLst/>
          </a:prstGeom>
          <a:solidFill>
            <a:srgbClr val="C76CA3"/>
          </a:solidFill>
          <a:ln>
            <a:solidFill>
              <a:srgbClr val="EC7D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1C3AB415-C184-4EB0-AF28-5570B9476CA4}"/>
              </a:ext>
            </a:extLst>
          </p:cNvPr>
          <p:cNvSpPr txBox="1">
            <a:spLocks/>
          </p:cNvSpPr>
          <p:nvPr/>
        </p:nvSpPr>
        <p:spPr>
          <a:xfrm>
            <a:off x="498418" y="991312"/>
            <a:ext cx="7467600" cy="352480"/>
          </a:xfrm>
          <a:prstGeom prst="rect">
            <a:avLst/>
          </a:prstGeom>
        </p:spPr>
        <p:txBody>
          <a:bodyPr vert="horz" anchor="b">
            <a:normAutofit fontScale="92500" lnSpcReduction="100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endParaRPr lang="zh-TW" altLang="en-US" sz="2000" spc="300" dirty="0">
              <a:solidFill>
                <a:srgbClr val="0070C0"/>
              </a:solidFill>
              <a:effectLst/>
              <a:latin typeface="SimHei" panose="02010609060101010101" pitchFamily="49" charset="-122"/>
              <a:ea typeface="SimHei" panose="02010609060101010101" pitchFamily="49" charset="-122"/>
              <a:cs typeface="+mn-cs"/>
            </a:endParaRPr>
          </a:p>
        </p:txBody>
      </p:sp>
      <p:sp>
        <p:nvSpPr>
          <p:cNvPr id="3" name="矩形: 剪去單一角落 2">
            <a:extLst>
              <a:ext uri="{FF2B5EF4-FFF2-40B4-BE49-F238E27FC236}">
                <a16:creationId xmlns:a16="http://schemas.microsoft.com/office/drawing/2014/main" id="{4F72D8B3-EC79-4482-89EE-6EBEA0551F6A}"/>
              </a:ext>
            </a:extLst>
          </p:cNvPr>
          <p:cNvSpPr/>
          <p:nvPr/>
        </p:nvSpPr>
        <p:spPr>
          <a:xfrm>
            <a:off x="4982778" y="2489359"/>
            <a:ext cx="3278646" cy="3622551"/>
          </a:xfrm>
          <a:prstGeom prst="snip1Rect">
            <a:avLst/>
          </a:prstGeom>
          <a:noFill/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5081835" y="1670107"/>
            <a:ext cx="3185487" cy="4146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2800"/>
              </a:lnSpc>
              <a:spcBef>
                <a:spcPts val="300"/>
              </a:spcBef>
            </a:pPr>
            <a:r>
              <a:rPr lang="zh-TW" altLang="en-US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文中</a:t>
            </a: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所指的「精讀」是甚麼？</a:t>
            </a:r>
            <a:endParaRPr lang="en-US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橢圓 9"/>
          <p:cNvSpPr/>
          <p:nvPr/>
        </p:nvSpPr>
        <p:spPr>
          <a:xfrm>
            <a:off x="4823546" y="2330586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答</a:t>
            </a:r>
            <a:endParaRPr lang="zh-HK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327684" y="2946956"/>
            <a:ext cx="2628614" cy="2839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zh-TW" altLang="en-US" sz="1700" b="1" u="sng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首先</a:t>
            </a:r>
            <a:r>
              <a:rPr lang="zh-TW" altLang="en-US" sz="1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，能理解字句的表面和直接的意義，</a:t>
            </a:r>
            <a:r>
              <a:rPr lang="zh-TW" altLang="en-US" sz="1700" b="1" u="sng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然</a:t>
            </a:r>
            <a:r>
              <a:rPr lang="zh-TW" altLang="en-US" sz="1700" b="1" u="sng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後</a:t>
            </a:r>
            <a:r>
              <a:rPr lang="zh-TW" altLang="en-US" sz="1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還能從字裏行間找出知識之間的關係</a:t>
            </a:r>
            <a:r>
              <a:rPr lang="zh-TW" altLang="en-US" sz="1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700" b="1" u="sng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接着</a:t>
            </a:r>
            <a:r>
              <a:rPr lang="zh-TW" altLang="en-US" sz="1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能對書籍內容作明辨性思考</a:t>
            </a:r>
            <a:r>
              <a:rPr lang="zh-TW" altLang="en-US" sz="1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700" b="1" u="sng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最後</a:t>
            </a:r>
            <a:r>
              <a:rPr lang="zh-TW" altLang="en-US" sz="1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還能夠跳出課文</a:t>
            </a:r>
            <a:r>
              <a:rPr lang="zh-TW" altLang="en-US" sz="1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7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發表超越書籍內容的新思想。</a:t>
            </a:r>
            <a:endParaRPr lang="zh-HK" altLang="en-US" sz="1700" b="1" dirty="0">
              <a:solidFill>
                <a:schemeClr val="tx1">
                  <a:lumMod val="85000"/>
                  <a:lumOff val="1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1" name="橢圓 40"/>
          <p:cNvSpPr/>
          <p:nvPr/>
        </p:nvSpPr>
        <p:spPr>
          <a:xfrm>
            <a:off x="4572000" y="1492848"/>
            <a:ext cx="503093" cy="503093"/>
          </a:xfrm>
          <a:prstGeom prst="ellipse">
            <a:avLst/>
          </a:prstGeom>
          <a:solidFill>
            <a:srgbClr val="FF7C8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問</a:t>
            </a:r>
            <a:endParaRPr lang="en-US" altLang="zh-TW" dirty="0" smtClean="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16" name="橢圓 15"/>
          <p:cNvSpPr/>
          <p:nvPr/>
        </p:nvSpPr>
        <p:spPr>
          <a:xfrm>
            <a:off x="5112039" y="3070896"/>
            <a:ext cx="262038" cy="262038"/>
          </a:xfrm>
          <a:prstGeom prst="ellipse">
            <a:avLst/>
          </a:prstGeom>
          <a:solidFill>
            <a:srgbClr val="EC7D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smtClean="0">
                <a:solidFill>
                  <a:schemeClr val="bg1"/>
                </a:solidFill>
                <a:latin typeface="Arial" panose="020B0604020202020204" pitchFamily="34" charset="0"/>
                <a:ea typeface="FangSong" panose="02010609060101010101" pitchFamily="49" charset="-122"/>
                <a:cs typeface="Arial" panose="020B0604020202020204" pitchFamily="34" charset="0"/>
              </a:rPr>
              <a:t>1</a:t>
            </a:r>
            <a:endParaRPr lang="en-US" altLang="zh-TW" sz="1100" b="1" dirty="0" smtClean="0">
              <a:solidFill>
                <a:schemeClr val="bg1"/>
              </a:solidFill>
              <a:latin typeface="Arial" panose="020B0604020202020204" pitchFamily="34" charset="0"/>
              <a:ea typeface="FangSong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橢圓 16"/>
          <p:cNvSpPr/>
          <p:nvPr/>
        </p:nvSpPr>
        <p:spPr>
          <a:xfrm>
            <a:off x="5112039" y="3458275"/>
            <a:ext cx="262038" cy="262038"/>
          </a:xfrm>
          <a:prstGeom prst="ellipse">
            <a:avLst/>
          </a:prstGeom>
          <a:solidFill>
            <a:srgbClr val="EC7D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smtClean="0">
                <a:solidFill>
                  <a:schemeClr val="bg1"/>
                </a:solidFill>
                <a:latin typeface="Arial" panose="020B0604020202020204" pitchFamily="34" charset="0"/>
                <a:ea typeface="FangSong" panose="02010609060101010101" pitchFamily="49" charset="-122"/>
                <a:cs typeface="Arial" panose="020B0604020202020204" pitchFamily="34" charset="0"/>
              </a:rPr>
              <a:t>2</a:t>
            </a:r>
            <a:endParaRPr lang="en-US" altLang="zh-TW" sz="1100" b="1" dirty="0" smtClean="0">
              <a:solidFill>
                <a:schemeClr val="bg1"/>
              </a:solidFill>
              <a:latin typeface="Arial" panose="020B0604020202020204" pitchFamily="34" charset="0"/>
              <a:ea typeface="FangSong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橢圓 17"/>
          <p:cNvSpPr/>
          <p:nvPr/>
        </p:nvSpPr>
        <p:spPr>
          <a:xfrm>
            <a:off x="5112039" y="4246611"/>
            <a:ext cx="262038" cy="262038"/>
          </a:xfrm>
          <a:prstGeom prst="ellipse">
            <a:avLst/>
          </a:prstGeom>
          <a:solidFill>
            <a:srgbClr val="EC7D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smtClean="0">
                <a:solidFill>
                  <a:schemeClr val="bg1"/>
                </a:solidFill>
                <a:latin typeface="Arial" panose="020B0604020202020204" pitchFamily="34" charset="0"/>
                <a:ea typeface="FangSong" panose="02010609060101010101" pitchFamily="49" charset="-122"/>
                <a:cs typeface="Arial" panose="020B0604020202020204" pitchFamily="34" charset="0"/>
              </a:rPr>
              <a:t>3</a:t>
            </a:r>
            <a:endParaRPr lang="en-US" altLang="zh-TW" sz="1100" b="1" dirty="0" smtClean="0">
              <a:solidFill>
                <a:schemeClr val="bg1"/>
              </a:solidFill>
              <a:latin typeface="Arial" panose="020B0604020202020204" pitchFamily="34" charset="0"/>
              <a:ea typeface="FangSong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橢圓 18"/>
          <p:cNvSpPr/>
          <p:nvPr/>
        </p:nvSpPr>
        <p:spPr>
          <a:xfrm>
            <a:off x="5112039" y="4651423"/>
            <a:ext cx="262038" cy="262038"/>
          </a:xfrm>
          <a:prstGeom prst="ellipse">
            <a:avLst/>
          </a:prstGeom>
          <a:solidFill>
            <a:srgbClr val="EC7D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 smtClean="0">
                <a:solidFill>
                  <a:schemeClr val="bg1"/>
                </a:solidFill>
                <a:latin typeface="Arial" panose="020B0604020202020204" pitchFamily="34" charset="0"/>
                <a:ea typeface="FangSong" panose="02010609060101010101" pitchFamily="49" charset="-122"/>
                <a:cs typeface="Arial" panose="020B0604020202020204" pitchFamily="34" charset="0"/>
              </a:rPr>
              <a:t>4</a:t>
            </a:r>
            <a:endParaRPr lang="en-US" altLang="zh-TW" sz="1100" b="1" dirty="0" smtClean="0">
              <a:solidFill>
                <a:schemeClr val="bg1"/>
              </a:solidFill>
              <a:latin typeface="Arial" panose="020B0604020202020204" pitchFamily="34" charset="0"/>
              <a:ea typeface="FangSong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0" name="群組 19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21" name="圓角化單一角落矩形 20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4890" y="298905"/>
              <a:ext cx="461665" cy="140511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HK" altLang="en-US" b="1" spc="300" dirty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承接</a:t>
              </a:r>
              <a:r>
                <a:rPr lang="zh-TW" altLang="en-US" b="1" spc="300" dirty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關係</a:t>
              </a:r>
              <a:endParaRPr kumimoji="1" lang="zh-TW" altLang="en-US" b="1" spc="300" dirty="0">
                <a:solidFill>
                  <a:srgbClr val="3D8AAC"/>
                </a:solidFill>
                <a:ea typeface="微軟正黑體"/>
              </a:endParaRPr>
            </a:p>
          </p:txBody>
        </p:sp>
      </p:grpSp>
      <p:sp>
        <p:nvSpPr>
          <p:cNvPr id="29" name="圓角矩形 28"/>
          <p:cNvSpPr/>
          <p:nvPr/>
        </p:nvSpPr>
        <p:spPr>
          <a:xfrm>
            <a:off x="707808" y="255484"/>
            <a:ext cx="5968297" cy="917949"/>
          </a:xfrm>
          <a:prstGeom prst="roundRect">
            <a:avLst/>
          </a:prstGeom>
          <a:solidFill>
            <a:srgbClr val="FEF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標題 1">
            <a:extLst>
              <a:ext uri="{FF2B5EF4-FFF2-40B4-BE49-F238E27FC236}">
                <a16:creationId xmlns:a16="http://schemas.microsoft.com/office/drawing/2014/main" id="{6E964C2D-BF34-4C16-8151-DE67972435BB}"/>
              </a:ext>
            </a:extLst>
          </p:cNvPr>
          <p:cNvSpPr txBox="1">
            <a:spLocks/>
          </p:cNvSpPr>
          <p:nvPr/>
        </p:nvSpPr>
        <p:spPr>
          <a:xfrm>
            <a:off x="902333" y="225279"/>
            <a:ext cx="2037512" cy="9794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HK" altLang="en-US" sz="30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承接關係</a:t>
            </a:r>
          </a:p>
        </p:txBody>
      </p:sp>
      <p:sp>
        <p:nvSpPr>
          <p:cNvPr id="33" name="矩形 32"/>
          <p:cNvSpPr/>
          <p:nvPr/>
        </p:nvSpPr>
        <p:spPr>
          <a:xfrm>
            <a:off x="2818203" y="305455"/>
            <a:ext cx="3857902" cy="775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3" lvl="1" indent="-228600" defTabSz="914400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TW" altLang="en-US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要清楚地</a:t>
            </a:r>
            <a:r>
              <a:rPr lang="zh-HK" altLang="en-US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説明步驟</a:t>
            </a:r>
            <a:r>
              <a:rPr lang="zh-TW" altLang="en-US" spc="300" dirty="0" smtClean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時</a:t>
            </a:r>
            <a:r>
              <a:rPr lang="zh-TW" altLang="en-US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pc="300" dirty="0" smtClean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可以</a:t>
            </a:r>
            <a:r>
              <a:rPr lang="zh-TW" altLang="en-US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用</a:t>
            </a:r>
            <a:r>
              <a:rPr lang="zh-HK" altLang="en-US" spc="300" dirty="0">
                <a:solidFill>
                  <a:srgbClr val="C76C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承接</a:t>
            </a:r>
            <a:r>
              <a:rPr lang="zh-TW" altLang="en-US" spc="300" dirty="0">
                <a:solidFill>
                  <a:srgbClr val="C76C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關係</a:t>
            </a:r>
            <a:r>
              <a:rPr lang="zh-TW" altLang="en-US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來表達</a:t>
            </a:r>
          </a:p>
        </p:txBody>
      </p:sp>
      <p:sp>
        <p:nvSpPr>
          <p:cNvPr id="25" name="內容版面配置區 5">
            <a:extLst>
              <a:ext uri="{FF2B5EF4-FFF2-40B4-BE49-F238E27FC236}">
                <a16:creationId xmlns:a16="http://schemas.microsoft.com/office/drawing/2014/main" id="{DCAFD9E5-8B02-4FD0-9E8C-A6E4FBA8E326}"/>
              </a:ext>
            </a:extLst>
          </p:cNvPr>
          <p:cNvSpPr txBox="1">
            <a:spLocks/>
          </p:cNvSpPr>
          <p:nvPr/>
        </p:nvSpPr>
        <p:spPr>
          <a:xfrm>
            <a:off x="641521" y="2119738"/>
            <a:ext cx="3671688" cy="41584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據研究，對書本的理解大致要經歷四個階段：</a:t>
            </a:r>
            <a:r>
              <a:rPr lang="en-US" altLang="zh-TW" sz="1400" b="1" spc="120" dirty="0" smtClean="0">
                <a:latin typeface="Garamond" panose="02020404030301010803" pitchFamily="18" charset="0"/>
                <a:ea typeface="思源宋體 TW SemiBold" panose="02020600000000000000" pitchFamily="18" charset="-120"/>
              </a:rPr>
              <a:t>1</a:t>
            </a:r>
            <a:r>
              <a:rPr lang="en-US" altLang="zh-TW" sz="14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.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字面的理解水準。即懂得一個字，一句句子或一個觀點的表面的、</a:t>
            </a:r>
            <a:r>
              <a:rPr lang="zh-TW" altLang="en-US" sz="1300" b="1" u="sng" spc="120" dirty="0" smtClean="0">
                <a:solidFill>
                  <a:srgbClr val="7030A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直接的意義，能簡單地複述書本上所講的東西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。</a:t>
            </a:r>
            <a:r>
              <a:rPr lang="zh-HK" altLang="en-US" sz="1300" b="1" spc="120" dirty="0" smtClean="0">
                <a:solidFill>
                  <a:srgbClr val="FF000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 </a:t>
            </a:r>
            <a:r>
              <a:rPr lang="en-US" altLang="zh-TW" sz="1400" b="1" spc="120" dirty="0" smtClean="0">
                <a:latin typeface="Garamond" panose="02020404030301010803" pitchFamily="18" charset="0"/>
                <a:ea typeface="思源宋體 TW SemiBold" panose="02020600000000000000" pitchFamily="18" charset="-120"/>
              </a:rPr>
              <a:t>2</a:t>
            </a:r>
            <a:r>
              <a:rPr lang="en-US" altLang="zh-TW" sz="14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.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解釋的水準。不僅能照搬課文，還能</a:t>
            </a:r>
            <a:r>
              <a:rPr lang="zh-TW" altLang="en-US" sz="1300" b="1" u="sng" spc="120" dirty="0" smtClean="0">
                <a:solidFill>
                  <a:srgbClr val="7030A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從字裏行間找出知識之間的關係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，進行論證和補充。 </a:t>
            </a:r>
            <a:r>
              <a:rPr lang="en-US" altLang="zh-TW" sz="1400" b="1" spc="120" dirty="0" smtClean="0">
                <a:latin typeface="Garamond" panose="02020404030301010803" pitchFamily="18" charset="0"/>
                <a:ea typeface="思源宋體 TW SemiBold" panose="02020600000000000000" pitchFamily="18" charset="-120"/>
              </a:rPr>
              <a:t>3</a:t>
            </a:r>
            <a:r>
              <a:rPr lang="en-US" altLang="zh-TW" sz="14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.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批判性閱讀。能對書籍的</a:t>
            </a:r>
            <a:r>
              <a:rPr lang="zh-TW" altLang="en-US" sz="1300" b="1" u="sng" spc="120" dirty="0" smtClean="0">
                <a:solidFill>
                  <a:srgbClr val="7030A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性質、價值、精確性、真實性等方面作出判斷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，表現出高一級水準的理解。</a:t>
            </a:r>
            <a:r>
              <a:rPr lang="en-US" altLang="zh-TW" sz="1400" b="1" spc="120" dirty="0" smtClean="0">
                <a:latin typeface="Garamond" panose="02020404030301010803" pitchFamily="18" charset="0"/>
                <a:ea typeface="思源宋體 TW SemiBold" panose="02020600000000000000" pitchFamily="18" charset="-120"/>
              </a:rPr>
              <a:t>4</a:t>
            </a:r>
            <a:r>
              <a:rPr lang="en-US" altLang="zh-TW" sz="14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.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創造性閱讀。</a:t>
            </a:r>
            <a:r>
              <a:rPr lang="zh-TW" altLang="en-US" sz="1300" b="1" u="sng" spc="120" dirty="0" smtClean="0">
                <a:solidFill>
                  <a:srgbClr val="7030A0"/>
                </a:solidFill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能擺脫課文，發表超越書籍內容的新思想</a:t>
            </a:r>
            <a:r>
              <a:rPr lang="zh-TW" altLang="en-US" sz="1300" b="1" spc="120" dirty="0" smtClean="0">
                <a:latin typeface="思源宋體 TW SemiBold" panose="02020600000000000000" pitchFamily="18" charset="-120"/>
                <a:ea typeface="思源宋體 TW SemiBold" panose="02020600000000000000" pitchFamily="18" charset="-120"/>
              </a:rPr>
              <a:t>，以至探索某問題的答案，這是最高水準的理解。精讀，應該爭取跨入第三或第四級理解階梯。</a:t>
            </a:r>
            <a:endParaRPr lang="en-US" altLang="zh-TW" sz="1300" b="1" spc="120" dirty="0">
              <a:latin typeface="思源宋體 TW SemiBold" panose="02020600000000000000" pitchFamily="18" charset="-120"/>
              <a:ea typeface="思源宋體 TW SemiBold" panose="02020600000000000000" pitchFamily="18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6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73174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2" grpId="0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圓角矩形 21"/>
          <p:cNvSpPr/>
          <p:nvPr/>
        </p:nvSpPr>
        <p:spPr>
          <a:xfrm>
            <a:off x="707807" y="255484"/>
            <a:ext cx="6835093" cy="917949"/>
          </a:xfrm>
          <a:prstGeom prst="roundRect">
            <a:avLst/>
          </a:prstGeom>
          <a:solidFill>
            <a:srgbClr val="FEF3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標題 1">
            <a:extLst>
              <a:ext uri="{FF2B5EF4-FFF2-40B4-BE49-F238E27FC236}">
                <a16:creationId xmlns:a16="http://schemas.microsoft.com/office/drawing/2014/main" id="{6E964C2D-BF34-4C16-8151-DE67972435BB}"/>
              </a:ext>
            </a:extLst>
          </p:cNvPr>
          <p:cNvSpPr txBox="1">
            <a:spLocks/>
          </p:cNvSpPr>
          <p:nvPr/>
        </p:nvSpPr>
        <p:spPr>
          <a:xfrm>
            <a:off x="902333" y="225279"/>
            <a:ext cx="1965030" cy="9794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HK" altLang="en-US" sz="30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承接關係</a:t>
            </a:r>
          </a:p>
        </p:txBody>
      </p:sp>
      <p:sp>
        <p:nvSpPr>
          <p:cNvPr id="24" name="矩形 23"/>
          <p:cNvSpPr/>
          <p:nvPr/>
        </p:nvSpPr>
        <p:spPr>
          <a:xfrm>
            <a:off x="2867363" y="296985"/>
            <a:ext cx="4675537" cy="775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3" lvl="1" indent="-228600" defTabSz="914400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TW" altLang="en-US" spc="300" dirty="0" smtClean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要清楚地</a:t>
            </a:r>
            <a:r>
              <a:rPr lang="zh-HK" altLang="en-US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説</a:t>
            </a:r>
            <a:r>
              <a:rPr lang="zh-TW" altLang="en-US" spc="300" dirty="0" smtClean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</a:t>
            </a:r>
            <a:r>
              <a:rPr lang="zh-HK" altLang="en-US" spc="300" dirty="0" smtClean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事情的發展過程</a:t>
            </a:r>
            <a:r>
              <a:rPr lang="zh-TW" altLang="en-US" spc="300" dirty="0" smtClean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時</a:t>
            </a:r>
            <a:r>
              <a:rPr lang="zh-TW" altLang="en-US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pc="300" dirty="0" smtClean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可以用</a:t>
            </a:r>
            <a:r>
              <a:rPr lang="zh-HK" altLang="en-US" spc="300" dirty="0" smtClean="0">
                <a:solidFill>
                  <a:srgbClr val="C76C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承接</a:t>
            </a:r>
            <a:r>
              <a:rPr lang="zh-TW" altLang="en-US" spc="300" dirty="0" smtClean="0">
                <a:solidFill>
                  <a:srgbClr val="C76C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關係</a:t>
            </a:r>
            <a:r>
              <a:rPr lang="zh-TW" altLang="en-US" spc="300" dirty="0" smtClean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來表達</a:t>
            </a:r>
            <a:endParaRPr lang="zh-TW" altLang="en-US" spc="300" dirty="0">
              <a:solidFill>
                <a:srgbClr val="FF505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五邊形 1"/>
          <p:cNvSpPr/>
          <p:nvPr/>
        </p:nvSpPr>
        <p:spPr>
          <a:xfrm>
            <a:off x="747894" y="1455510"/>
            <a:ext cx="4082014" cy="2309244"/>
          </a:xfrm>
          <a:prstGeom prst="homePlate">
            <a:avLst/>
          </a:prstGeom>
          <a:solidFill>
            <a:srgbClr val="FEEC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五邊形 15"/>
          <p:cNvSpPr/>
          <p:nvPr/>
        </p:nvSpPr>
        <p:spPr>
          <a:xfrm>
            <a:off x="747894" y="3765890"/>
            <a:ext cx="4187521" cy="2459063"/>
          </a:xfrm>
          <a:prstGeom prst="homePlate">
            <a:avLst/>
          </a:prstGeom>
          <a:solidFill>
            <a:srgbClr val="FF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53EE2720-009D-46D9-BC1B-C8F7FCCC5FA0}"/>
              </a:ext>
            </a:extLst>
          </p:cNvPr>
          <p:cNvSpPr/>
          <p:nvPr/>
        </p:nvSpPr>
        <p:spPr>
          <a:xfrm>
            <a:off x="1142357" y="3933592"/>
            <a:ext cx="2607972" cy="212365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TW" sz="11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1950</a:t>
            </a:r>
            <a:r>
              <a:rPr lang="zh-TW" altLang="en-US" sz="1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年代末</a:t>
            </a:r>
            <a:endParaRPr lang="en-US" altLang="zh-TW" sz="11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歐美市場逐漸開放</a:t>
            </a:r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香港廠家透過洋行接觸歐美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客戶</a:t>
            </a:r>
            <a:endParaRPr lang="en-US" altLang="zh-TW" sz="11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/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1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1960</a:t>
            </a:r>
            <a:r>
              <a:rPr lang="zh-TW" altLang="en-US" sz="1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年代中期</a:t>
            </a:r>
            <a:endParaRPr lang="en-US" altLang="zh-TW" sz="11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美國是香港最大出口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市場</a:t>
            </a:r>
            <a:endParaRPr lang="en-US" altLang="zh-TW" sz="11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/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1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1970</a:t>
            </a:r>
            <a:r>
              <a:rPr lang="zh-TW" altLang="en-US" sz="1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年代</a:t>
            </a:r>
            <a:endParaRPr lang="en-US" altLang="zh-TW" sz="11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較大規模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的香港廠家與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美國客戶採用代工生產的模式</a:t>
            </a:r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出口量膨脹</a:t>
            </a:r>
            <a:endParaRPr lang="zh-HK" altLang="en-US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矩形: 剪去單一角落 10">
            <a:extLst>
              <a:ext uri="{FF2B5EF4-FFF2-40B4-BE49-F238E27FC236}">
                <a16:creationId xmlns:a16="http://schemas.microsoft.com/office/drawing/2014/main" id="{6CC95E51-85EE-406C-AF34-11B206103C6C}"/>
              </a:ext>
            </a:extLst>
          </p:cNvPr>
          <p:cNvSpPr/>
          <p:nvPr/>
        </p:nvSpPr>
        <p:spPr>
          <a:xfrm>
            <a:off x="3975645" y="2124854"/>
            <a:ext cx="4662527" cy="4193191"/>
          </a:xfrm>
          <a:prstGeom prst="snip1Rect">
            <a:avLst>
              <a:gd name="adj" fmla="val 12157"/>
            </a:avLst>
          </a:prstGeom>
          <a:solidFill>
            <a:schemeClr val="bg1"/>
          </a:solidFill>
          <a:ln w="63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C4AC6636-FD2C-4AEA-8E30-8BC351938363}"/>
              </a:ext>
            </a:extLst>
          </p:cNvPr>
          <p:cNvSpPr/>
          <p:nvPr/>
        </p:nvSpPr>
        <p:spPr>
          <a:xfrm>
            <a:off x="1142357" y="1720071"/>
            <a:ext cx="2459219" cy="178510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TW" altLang="en-US" sz="11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戰後</a:t>
            </a:r>
            <a:r>
              <a:rPr lang="zh-TW" altLang="en-US" sz="1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初年</a:t>
            </a:r>
            <a:endParaRPr lang="en-US" altLang="zh-TW" sz="1100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是香港的主要市場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享有特惠關稅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交通便利</a:t>
            </a:r>
            <a:endParaRPr lang="en-US" altLang="zh-TW" sz="1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大量華僑，有着語言及文化的連</a:t>
            </a: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繫</a:t>
            </a:r>
            <a:endParaRPr lang="en-US" altLang="zh-TW" sz="11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/>
            <a:endParaRPr lang="en-US" altLang="zh-TW" sz="11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11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1950</a:t>
            </a:r>
            <a:r>
              <a:rPr lang="zh-TW" altLang="en-US" sz="110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年代末</a:t>
            </a:r>
            <a:endParaRPr lang="en-US" altLang="zh-TW" sz="1100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TW" altLang="en-US" sz="1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為</a:t>
            </a:r>
            <a:r>
              <a:rPr lang="zh-TW" altLang="en-US" sz="1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發展本土工業，東南亞採取保護主義政策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92418AC1-D038-4A78-84D0-D7A907174BA3}"/>
              </a:ext>
            </a:extLst>
          </p:cNvPr>
          <p:cNvSpPr/>
          <p:nvPr/>
        </p:nvSpPr>
        <p:spPr>
          <a:xfrm>
            <a:off x="4173032" y="2562459"/>
            <a:ext cx="4365462" cy="366818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TW" altLang="en-US" sz="1500" spc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戰後初年</a:t>
            </a:r>
            <a:r>
              <a:rPr lang="zh-TW" altLang="en-US" sz="1500" spc="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，香港廠家多以東南亞為主要市場，因為享有特惠關稅，而且香港與東南亞之間的交通便利。亦因為東南亞聚居了大量華僑，有着語言及文化的連繫</a:t>
            </a:r>
            <a:r>
              <a:rPr lang="zh-TW" altLang="en-US" sz="1500" spc="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1500" spc="1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20000"/>
              </a:lnSpc>
            </a:pPr>
            <a:endParaRPr lang="zh-TW" altLang="en-US" sz="1500" spc="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20000"/>
              </a:lnSpc>
            </a:pPr>
            <a:r>
              <a:rPr lang="zh-TW" altLang="en-US" sz="1500" spc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到</a:t>
            </a:r>
            <a:r>
              <a:rPr lang="en-US" altLang="zh-TW" sz="1500" spc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1950</a:t>
            </a:r>
            <a:r>
              <a:rPr lang="zh-TW" altLang="en-US" sz="1500" spc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年代末</a:t>
            </a:r>
            <a:r>
              <a:rPr lang="zh-TW" altLang="en-US" sz="1500" spc="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，東南亞國家為發展本土工業，採取保護主義政策。而歐美市場卻逐漸開放，令香港廠家轉而透過洋行接觸歐美客戶</a:t>
            </a:r>
            <a:r>
              <a:rPr lang="zh-TW" altLang="en-US" sz="1500" spc="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1500" spc="1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20000"/>
              </a:lnSpc>
            </a:pPr>
            <a:endParaRPr lang="en-US" altLang="zh-TW" sz="1500" spc="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20000"/>
              </a:lnSpc>
            </a:pPr>
            <a:r>
              <a:rPr lang="en-US" altLang="zh-TW" sz="1500" spc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1960</a:t>
            </a:r>
            <a:r>
              <a:rPr lang="zh-TW" altLang="en-US" sz="1500" spc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年代中期</a:t>
            </a:r>
            <a:r>
              <a:rPr lang="zh-TW" altLang="en-US" sz="1500" spc="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，美國是香港最大的出口市場</a:t>
            </a:r>
            <a:r>
              <a:rPr lang="zh-TW" altLang="en-US" sz="1500" spc="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1500" spc="1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20000"/>
              </a:lnSpc>
            </a:pPr>
            <a:endParaRPr lang="en-US" altLang="zh-TW" sz="1500" spc="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20000"/>
              </a:lnSpc>
            </a:pPr>
            <a:r>
              <a:rPr lang="en-US" altLang="zh-TW" sz="1500" spc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1970</a:t>
            </a:r>
            <a:r>
              <a:rPr lang="zh-TW" altLang="en-US" sz="1500" spc="1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年代</a:t>
            </a:r>
            <a:r>
              <a:rPr lang="zh-TW" altLang="en-US" sz="1500" spc="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，較大規模的香港</a:t>
            </a:r>
            <a:r>
              <a:rPr lang="zh-TW" altLang="en-US" sz="1500" spc="1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廠家與</a:t>
            </a:r>
            <a:r>
              <a:rPr lang="zh-TW" altLang="en-US" sz="1500" spc="1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美國客戶採用代工生產的模式，令出口量更見膨脹。</a:t>
            </a:r>
            <a:endParaRPr lang="zh-HK" altLang="en-US" sz="1500" spc="1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圓角化對角線角落矩形 16"/>
          <p:cNvSpPr/>
          <p:nvPr/>
        </p:nvSpPr>
        <p:spPr>
          <a:xfrm>
            <a:off x="3975645" y="1455510"/>
            <a:ext cx="4171893" cy="803789"/>
          </a:xfrm>
          <a:prstGeom prst="round2DiagRect">
            <a:avLst/>
          </a:prstGeom>
          <a:solidFill>
            <a:srgbClr val="C76CA3"/>
          </a:solidFill>
          <a:ln>
            <a:solidFill>
              <a:srgbClr val="EC7D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34" name="文字方塊 33">
            <a:extLst>
              <a:ext uri="{FF2B5EF4-FFF2-40B4-BE49-F238E27FC236}">
                <a16:creationId xmlns:a16="http://schemas.microsoft.com/office/drawing/2014/main" id="{7EDCAED9-3A76-4C19-9493-EC1272DC03C9}"/>
              </a:ext>
            </a:extLst>
          </p:cNvPr>
          <p:cNvSpPr txBox="1"/>
          <p:nvPr/>
        </p:nvSpPr>
        <p:spPr>
          <a:xfrm>
            <a:off x="4173032" y="1521038"/>
            <a:ext cx="377711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9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試說出戰後至七十年代香港工業產品的出口市場如何發展</a:t>
            </a:r>
            <a:r>
              <a:rPr lang="zh-HK" altLang="en-US" sz="19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</p:txBody>
      </p:sp>
      <p:sp>
        <p:nvSpPr>
          <p:cNvPr id="3" name="文字方塊 2"/>
          <p:cNvSpPr txBox="1"/>
          <p:nvPr/>
        </p:nvSpPr>
        <p:spPr>
          <a:xfrm>
            <a:off x="581689" y="1455510"/>
            <a:ext cx="461665" cy="2310381"/>
          </a:xfrm>
          <a:prstGeom prst="rect">
            <a:avLst/>
          </a:prstGeom>
          <a:solidFill>
            <a:srgbClr val="C76CA3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zh-TW" altLang="en-US" b="1" spc="6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東南亞</a:t>
            </a:r>
            <a:endParaRPr lang="zh-HK" altLang="en-US" b="1" spc="6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文字方塊 17"/>
          <p:cNvSpPr txBox="1"/>
          <p:nvPr/>
        </p:nvSpPr>
        <p:spPr>
          <a:xfrm>
            <a:off x="581689" y="3765891"/>
            <a:ext cx="461665" cy="2459063"/>
          </a:xfrm>
          <a:prstGeom prst="rect">
            <a:avLst/>
          </a:prstGeom>
          <a:solidFill>
            <a:srgbClr val="FF7C80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zh-TW" altLang="en-US" b="1" spc="6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歐美</a:t>
            </a:r>
            <a:endParaRPr lang="zh-HK" altLang="en-US" b="1" spc="6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5" name="群組 14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19" name="圓角化單一角落矩形 18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4890" y="298905"/>
              <a:ext cx="461665" cy="140511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HK" altLang="en-US" b="1" spc="300" dirty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承接</a:t>
              </a:r>
              <a:r>
                <a:rPr lang="zh-TW" altLang="en-US" b="1" spc="300" dirty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關係</a:t>
              </a:r>
              <a:endParaRPr kumimoji="1" lang="zh-TW" altLang="en-US" b="1" spc="300" dirty="0">
                <a:solidFill>
                  <a:srgbClr val="3D8AAC"/>
                </a:solidFill>
                <a:ea typeface="微軟正黑體"/>
              </a:endParaRPr>
            </a:p>
          </p:txBody>
        </p:sp>
      </p:grp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7F3826-ADAD-4C51-A69C-60251A8D0F59}" type="slidenum">
              <a:rPr lang="zh-HK" altLang="en-US" smtClean="0"/>
              <a:pPr/>
              <a:t>7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16107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/>
      <p:bldP spid="2" grpId="0" animBg="1"/>
      <p:bldP spid="16" grpId="0" animBg="1"/>
      <p:bldP spid="30" grpId="0"/>
      <p:bldP spid="11" grpId="0" animBg="1"/>
      <p:bldP spid="29" grpId="0"/>
      <p:bldP spid="31" grpId="0"/>
      <p:bldP spid="17" grpId="0" animBg="1"/>
      <p:bldP spid="34" grpId="0"/>
      <p:bldP spid="3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7C9DC-CE54-454D-AEF5-183AA89F1403}" type="slidenum">
              <a:rPr kumimoji="0" lang="en-US" altLang="zh-HK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 pitchFamily="34" charset="0"/>
                <a:ea typeface="微軟正黑體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zh-HK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 pitchFamily="34" charset="0"/>
              <a:ea typeface="微軟正黑體"/>
              <a:cs typeface="+mn-cs"/>
            </a:endParaRP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 bwMode="auto">
          <a:xfrm>
            <a:off x="3686231" y="1859531"/>
            <a:ext cx="2098688" cy="683846"/>
          </a:xfr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zh-HK" altLang="en-US" sz="3600" b="1" u="sng" dirty="0" smtClean="0">
                <a:solidFill>
                  <a:srgbClr val="C76C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3600" b="1" u="sng" dirty="0" smtClean="0">
                <a:solidFill>
                  <a:srgbClr val="C76CA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關係</a:t>
            </a:r>
            <a:endParaRPr lang="zh-HK" altLang="en-US" sz="3600" b="1" u="sng" cap="none" dirty="0">
              <a:solidFill>
                <a:srgbClr val="C76CA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0" y="254001"/>
            <a:ext cx="526555" cy="5835576"/>
            <a:chOff x="0" y="254001"/>
            <a:chExt cx="526555" cy="5835576"/>
          </a:xfrm>
        </p:grpSpPr>
        <p:sp>
          <p:nvSpPr>
            <p:cNvPr id="5" name="圓角化單一角落矩形 4"/>
            <p:cNvSpPr/>
            <p:nvPr/>
          </p:nvSpPr>
          <p:spPr>
            <a:xfrm>
              <a:off x="0" y="254002"/>
              <a:ext cx="526555" cy="5835574"/>
            </a:xfrm>
            <a:prstGeom prst="round1Rect">
              <a:avLst/>
            </a:prstGeom>
            <a:solidFill>
              <a:srgbClr val="FDF5ED"/>
            </a:solidFill>
            <a:ln>
              <a:noFill/>
            </a:ln>
            <a:effectLst>
              <a:outerShdw blurRad="444500" dir="12900000" algn="ctr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254001"/>
              <a:ext cx="92703" cy="5835576"/>
            </a:xfrm>
            <a:prstGeom prst="rect">
              <a:avLst/>
            </a:prstGeom>
            <a:gradFill>
              <a:gsLst>
                <a:gs pos="98000">
                  <a:srgbClr val="CE8CCB"/>
                </a:gs>
                <a:gs pos="22000">
                  <a:srgbClr val="F1995D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64890" y="298905"/>
              <a:ext cx="461665" cy="1405115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HK" altLang="en-US" b="1" spc="300" dirty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Meiryo" panose="020B0604030504040204" pitchFamily="34" charset="-128"/>
                </a:rPr>
                <a:t>承接</a:t>
              </a:r>
              <a:r>
                <a:rPr lang="zh-TW" altLang="en-US" b="1" spc="300" dirty="0">
                  <a:solidFill>
                    <a:srgbClr val="FF505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關係</a:t>
              </a:r>
              <a:endParaRPr kumimoji="1" lang="zh-TW" altLang="en-US" b="1" spc="300" dirty="0">
                <a:solidFill>
                  <a:srgbClr val="3D8AAC"/>
                </a:solidFill>
                <a:ea typeface="微軟正黑體"/>
              </a:endParaRPr>
            </a:p>
          </p:txBody>
        </p:sp>
      </p:grpSp>
      <p:pic>
        <p:nvPicPr>
          <p:cNvPr id="10" name="圖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86485" y="2687759"/>
            <a:ext cx="1147839" cy="2469406"/>
          </a:xfrm>
          <a:prstGeom prst="rect">
            <a:avLst/>
          </a:prstGeom>
          <a:effectLst>
            <a:reflection blurRad="76200" stA="23000" endPos="43000" dist="12700" dir="5400000" sy="-100000" algn="bl" rotWithShape="0"/>
          </a:effectLst>
        </p:spPr>
      </p:pic>
      <p:sp>
        <p:nvSpPr>
          <p:cNvPr id="9" name="投影片編號版面配置區 3"/>
          <p:cNvSpPr txBox="1">
            <a:spLocks/>
          </p:cNvSpPr>
          <p:nvPr/>
        </p:nvSpPr>
        <p:spPr>
          <a:xfrm>
            <a:off x="6840521" y="631804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BE569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/>
              <a:t>8</a:t>
            </a:r>
            <a:endParaRPr lang="zh-HK" altLang="en-US" dirty="0"/>
          </a:p>
        </p:txBody>
      </p:sp>
      <p:sp>
        <p:nvSpPr>
          <p:cNvPr id="11" name="手繪多邊形 10"/>
          <p:cNvSpPr/>
          <p:nvPr/>
        </p:nvSpPr>
        <p:spPr>
          <a:xfrm>
            <a:off x="8227031" y="5982330"/>
            <a:ext cx="916969" cy="323850"/>
          </a:xfrm>
          <a:custGeom>
            <a:avLst/>
            <a:gdLst>
              <a:gd name="connsiteX0" fmla="*/ 188483 w 916969"/>
              <a:gd name="connsiteY0" fmla="*/ 0 h 323850"/>
              <a:gd name="connsiteX1" fmla="*/ 916969 w 916969"/>
              <a:gd name="connsiteY1" fmla="*/ 0 h 323850"/>
              <a:gd name="connsiteX2" fmla="*/ 916969 w 916969"/>
              <a:gd name="connsiteY2" fmla="*/ 323850 h 323850"/>
              <a:gd name="connsiteX3" fmla="*/ 188483 w 916969"/>
              <a:gd name="connsiteY3" fmla="*/ 323850 h 323850"/>
              <a:gd name="connsiteX4" fmla="*/ 0 w 916969"/>
              <a:gd name="connsiteY4" fmla="*/ 161925 h 323850"/>
              <a:gd name="connsiteX5" fmla="*/ 188483 w 916969"/>
              <a:gd name="connsiteY5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969" h="323850">
                <a:moveTo>
                  <a:pt x="188483" y="0"/>
                </a:moveTo>
                <a:lnTo>
                  <a:pt x="916969" y="0"/>
                </a:lnTo>
                <a:lnTo>
                  <a:pt x="916969" y="323850"/>
                </a:lnTo>
                <a:lnTo>
                  <a:pt x="188483" y="323850"/>
                </a:lnTo>
                <a:cubicBezTo>
                  <a:pt x="84397" y="323850"/>
                  <a:pt x="0" y="251359"/>
                  <a:pt x="0" y="161925"/>
                </a:cubicBezTo>
                <a:cubicBezTo>
                  <a:pt x="0" y="72492"/>
                  <a:pt x="84397" y="0"/>
                  <a:pt x="188483" y="0"/>
                </a:cubicBezTo>
                <a:close/>
              </a:path>
            </a:pathLst>
          </a:custGeom>
          <a:solidFill>
            <a:srgbClr val="C191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atin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20485" y="6001277"/>
            <a:ext cx="1007006" cy="276999"/>
          </a:xfrm>
          <a:prstGeom prst="rect">
            <a:avLst/>
          </a:prstGeom>
          <a:ln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zh-HK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1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1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480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5D0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" name="群組 4"/>
          <p:cNvGrpSpPr/>
          <p:nvPr/>
        </p:nvGrpSpPr>
        <p:grpSpPr>
          <a:xfrm>
            <a:off x="-96982" y="-76318"/>
            <a:ext cx="9240982" cy="7134928"/>
            <a:chOff x="-96982" y="-76318"/>
            <a:chExt cx="9240982" cy="7134928"/>
          </a:xfrm>
        </p:grpSpPr>
        <p:grpSp>
          <p:nvGrpSpPr>
            <p:cNvPr id="6" name="群組 5"/>
            <p:cNvGrpSpPr/>
            <p:nvPr/>
          </p:nvGrpSpPr>
          <p:grpSpPr>
            <a:xfrm>
              <a:off x="-96982" y="-76318"/>
              <a:ext cx="9240982" cy="7134928"/>
              <a:chOff x="-225247" y="-364284"/>
              <a:chExt cx="9734964" cy="7516330"/>
            </a:xfrm>
          </p:grpSpPr>
          <p:grpSp>
            <p:nvGrpSpPr>
              <p:cNvPr id="16" name="群組 15"/>
              <p:cNvGrpSpPr/>
              <p:nvPr/>
            </p:nvGrpSpPr>
            <p:grpSpPr>
              <a:xfrm rot="10800000">
                <a:off x="-124297" y="79968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89" name="弧形 88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0" name="弧形 89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2" name="弧形 91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3" name="弧形 92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4" name="弧形 93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5" name="弧形 94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6" name="弧形 95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7" name="弧形 96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8" name="弧形 97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99" name="弧形 98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0" name="弧形 99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1" name="弧形 100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2" name="弧形 101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3" name="弧形 102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4" name="弧形 103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105" name="弧形 104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7" name="群組 16"/>
              <p:cNvGrpSpPr/>
              <p:nvPr/>
            </p:nvGrpSpPr>
            <p:grpSpPr>
              <a:xfrm rot="10800000">
                <a:off x="-160429" y="3717051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72" name="弧形 71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3" name="弧形 72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4" name="弧形 73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5" name="弧形 74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6" name="弧形 75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7" name="弧形 76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8" name="弧形 77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9" name="弧形 78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0" name="弧形 79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1" name="弧形 80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2" name="弧形 81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4" name="弧形 83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5" name="弧形 84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6" name="弧形 85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7" name="弧形 86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88" name="弧形 87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8" name="群組 17"/>
              <p:cNvGrpSpPr/>
              <p:nvPr/>
            </p:nvGrpSpPr>
            <p:grpSpPr>
              <a:xfrm>
                <a:off x="-35787" y="-364284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55" name="弧形 54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6" name="弧形 55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7" name="弧形 56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8" name="弧形 57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9" name="弧形 58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0" name="弧形 59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1" name="弧形 60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2" name="弧形 61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3" name="弧形 62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4" name="弧形 63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5" name="弧形 64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6" name="弧形 65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7" name="弧形 66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8" name="弧形 67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69" name="弧形 68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0" name="弧形 69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71" name="弧形 70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19" name="群組 18"/>
              <p:cNvGrpSpPr/>
              <p:nvPr/>
            </p:nvGrpSpPr>
            <p:grpSpPr>
              <a:xfrm>
                <a:off x="-225247" y="255950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38" name="弧形 37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9" name="弧形 38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0" name="弧形 39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2" name="弧形 41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3" name="弧形 42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4" name="弧形 43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5" name="弧形 44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6" name="弧形 45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7" name="弧形 46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8" name="弧形 47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49" name="弧形 48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0" name="弧形 49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1" name="弧形 50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2" name="弧形 51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3" name="弧形 52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54" name="弧形 53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grpSp>
            <p:nvGrpSpPr>
              <p:cNvPr id="20" name="群組 19"/>
              <p:cNvGrpSpPr/>
              <p:nvPr/>
            </p:nvGrpSpPr>
            <p:grpSpPr>
              <a:xfrm>
                <a:off x="-99629" y="5421712"/>
                <a:ext cx="9545504" cy="1730334"/>
                <a:chOff x="-188187" y="-170317"/>
                <a:chExt cx="9545504" cy="1730334"/>
              </a:xfrm>
            </p:grpSpPr>
            <p:sp>
              <p:nvSpPr>
                <p:cNvPr id="21" name="弧形 20"/>
                <p:cNvSpPr/>
                <p:nvPr/>
              </p:nvSpPr>
              <p:spPr>
                <a:xfrm rot="8622285">
                  <a:off x="2553765" y="-139529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 rot="11100073">
                  <a:off x="432322" y="20133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3" name="弧形 22"/>
                <p:cNvSpPr/>
                <p:nvPr/>
              </p:nvSpPr>
              <p:spPr>
                <a:xfrm rot="3921948">
                  <a:off x="929777" y="-13952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4" name="弧形 23"/>
                <p:cNvSpPr/>
                <p:nvPr/>
              </p:nvSpPr>
              <p:spPr>
                <a:xfrm>
                  <a:off x="1765500" y="360853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弧形 24"/>
                <p:cNvSpPr/>
                <p:nvPr/>
              </p:nvSpPr>
              <p:spPr>
                <a:xfrm rot="4901751">
                  <a:off x="1052830" y="426580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6" name="弧形 25"/>
                <p:cNvSpPr/>
                <p:nvPr/>
              </p:nvSpPr>
              <p:spPr>
                <a:xfrm rot="19877769">
                  <a:off x="-188187" y="109514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7" name="弧形 26"/>
                <p:cNvSpPr/>
                <p:nvPr/>
              </p:nvSpPr>
              <p:spPr>
                <a:xfrm rot="3921948">
                  <a:off x="3153844" y="32534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8" name="弧形 27"/>
                <p:cNvSpPr/>
                <p:nvPr/>
              </p:nvSpPr>
              <p:spPr>
                <a:xfrm rot="8712184">
                  <a:off x="6579519" y="-170317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9" name="弧形 28"/>
                <p:cNvSpPr/>
                <p:nvPr/>
              </p:nvSpPr>
              <p:spPr>
                <a:xfrm rot="11189972">
                  <a:off x="4305981" y="161913"/>
                  <a:ext cx="544296" cy="194742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0" name="弧形 29"/>
                <p:cNvSpPr/>
                <p:nvPr/>
              </p:nvSpPr>
              <p:spPr>
                <a:xfrm rot="4011847">
                  <a:off x="4955531" y="-17031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1" name="弧形 30"/>
                <p:cNvSpPr/>
                <p:nvPr/>
              </p:nvSpPr>
              <p:spPr>
                <a:xfrm rot="89899">
                  <a:off x="5791254" y="3300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2" name="弧形 31"/>
                <p:cNvSpPr/>
                <p:nvPr/>
              </p:nvSpPr>
              <p:spPr>
                <a:xfrm rot="4991650">
                  <a:off x="4702851" y="449294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3" name="弧形 32"/>
                <p:cNvSpPr/>
                <p:nvPr/>
              </p:nvSpPr>
              <p:spPr>
                <a:xfrm rot="19967668">
                  <a:off x="3837567" y="106435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4" name="弧形 33"/>
                <p:cNvSpPr/>
                <p:nvPr/>
              </p:nvSpPr>
              <p:spPr>
                <a:xfrm rot="4011847">
                  <a:off x="7179598" y="294558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5" name="弧形 34"/>
                <p:cNvSpPr/>
                <p:nvPr/>
              </p:nvSpPr>
              <p:spPr>
                <a:xfrm rot="3066383">
                  <a:off x="7923864" y="-204202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 rot="11653309">
                  <a:off x="8408358" y="302965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37" name="弧形 36"/>
                <p:cNvSpPr/>
                <p:nvPr/>
              </p:nvSpPr>
              <p:spPr>
                <a:xfrm rot="18161024">
                  <a:off x="8936694" y="318836"/>
                  <a:ext cx="376373" cy="464873"/>
                </a:xfrm>
                <a:prstGeom prst="arc">
                  <a:avLst/>
                </a:prstGeom>
                <a:ln w="69850" cap="rnd">
                  <a:solidFill>
                    <a:srgbClr val="FCE5B6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</p:grpSp>
        <p:sp>
          <p:nvSpPr>
            <p:cNvPr id="7" name="弧形 6"/>
            <p:cNvSpPr/>
            <p:nvPr/>
          </p:nvSpPr>
          <p:spPr>
            <a:xfrm rot="16474087">
              <a:off x="2110981" y="1184588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8" name="弧形 7"/>
            <p:cNvSpPr/>
            <p:nvPr/>
          </p:nvSpPr>
          <p:spPr>
            <a:xfrm rot="3755041">
              <a:off x="2621551" y="1047742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弧形 8"/>
            <p:cNvSpPr/>
            <p:nvPr/>
          </p:nvSpPr>
          <p:spPr>
            <a:xfrm rot="16474087">
              <a:off x="6002093" y="1196125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弧形 9"/>
            <p:cNvSpPr/>
            <p:nvPr/>
          </p:nvSpPr>
          <p:spPr>
            <a:xfrm rot="3755041">
              <a:off x="6512663" y="105927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弧形 10"/>
            <p:cNvSpPr/>
            <p:nvPr/>
          </p:nvSpPr>
          <p:spPr>
            <a:xfrm rot="16474087">
              <a:off x="1976649" y="4009839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弧形 11"/>
            <p:cNvSpPr/>
            <p:nvPr/>
          </p:nvSpPr>
          <p:spPr>
            <a:xfrm rot="3755041">
              <a:off x="2487219" y="3872993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弧形 12"/>
            <p:cNvSpPr/>
            <p:nvPr/>
          </p:nvSpPr>
          <p:spPr>
            <a:xfrm rot="16474087">
              <a:off x="5991079" y="3982767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弧形 13"/>
            <p:cNvSpPr/>
            <p:nvPr/>
          </p:nvSpPr>
          <p:spPr>
            <a:xfrm rot="3755041">
              <a:off x="6501649" y="3845921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弧形 14"/>
            <p:cNvSpPr/>
            <p:nvPr/>
          </p:nvSpPr>
          <p:spPr>
            <a:xfrm rot="3755041">
              <a:off x="6252404" y="6536700"/>
              <a:ext cx="357275" cy="441284"/>
            </a:xfrm>
            <a:prstGeom prst="arc">
              <a:avLst/>
            </a:prstGeom>
            <a:ln w="69850" cap="rnd">
              <a:solidFill>
                <a:srgbClr val="FCE5B6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圓角化單一角落矩形 105"/>
          <p:cNvSpPr/>
          <p:nvPr/>
        </p:nvSpPr>
        <p:spPr>
          <a:xfrm>
            <a:off x="0" y="713136"/>
            <a:ext cx="8003752" cy="5376439"/>
          </a:xfrm>
          <a:prstGeom prst="round1Rect">
            <a:avLst/>
          </a:prstGeom>
          <a:solidFill>
            <a:srgbClr val="FDF5ED"/>
          </a:solidFill>
          <a:ln>
            <a:noFill/>
          </a:ln>
          <a:effectLst>
            <a:outerShdw blurRad="444500" dir="12900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7" name="矩形 106"/>
          <p:cNvSpPr/>
          <p:nvPr/>
        </p:nvSpPr>
        <p:spPr>
          <a:xfrm>
            <a:off x="0" y="713137"/>
            <a:ext cx="347472" cy="5376439"/>
          </a:xfrm>
          <a:prstGeom prst="rect">
            <a:avLst/>
          </a:pr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08" name="文字方塊 107"/>
          <p:cNvSpPr txBox="1"/>
          <p:nvPr/>
        </p:nvSpPr>
        <p:spPr>
          <a:xfrm>
            <a:off x="5925458" y="2540874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5050"/>
                </a:solidFill>
                <a:ea typeface="微軟正黑體"/>
              </a:rPr>
              <a:t>應用</a:t>
            </a:r>
          </a:p>
        </p:txBody>
      </p:sp>
      <p:sp>
        <p:nvSpPr>
          <p:cNvPr id="109" name="文字方塊 108"/>
          <p:cNvSpPr txBox="1"/>
          <p:nvPr/>
        </p:nvSpPr>
        <p:spPr>
          <a:xfrm>
            <a:off x="1594567" y="2275071"/>
            <a:ext cx="473905" cy="954107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sz="2800" b="1" dirty="0" smtClean="0">
                <a:solidFill>
                  <a:srgbClr val="FF5050"/>
                </a:solidFill>
                <a:ea typeface="微軟正黑體"/>
              </a:rPr>
              <a:t>介紹</a:t>
            </a:r>
            <a:endParaRPr kumimoji="1" lang="zh-TW" altLang="en-US" sz="2800" b="1" dirty="0">
              <a:solidFill>
                <a:srgbClr val="FF5050"/>
              </a:solidFill>
              <a:ea typeface="微軟正黑體"/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1566913" y="3343264"/>
            <a:ext cx="1767088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1464736" y="3451535"/>
            <a:ext cx="2065052" cy="342484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5050"/>
                </a:solidFill>
                <a:ea typeface="微軟正黑體"/>
              </a:rPr>
              <a:t>功</a:t>
            </a:r>
            <a:r>
              <a:rPr lang="zh-HK" altLang="en-US" b="1" spc="-500" dirty="0" smtClean="0">
                <a:solidFill>
                  <a:srgbClr val="FF5050"/>
                </a:solidFill>
                <a:ea typeface="微軟正黑體"/>
              </a:rPr>
              <a:t>用</a:t>
            </a:r>
            <a:r>
              <a:rPr lang="zh-TW" altLang="en-US" b="1" spc="-500" dirty="0" smtClean="0">
                <a:solidFill>
                  <a:srgbClr val="FF5050"/>
                </a:solidFill>
                <a:ea typeface="微軟正黑體"/>
              </a:rPr>
              <a:t>和</a:t>
            </a:r>
            <a:r>
              <a:rPr lang="zh-HK" altLang="en-US" b="1" spc="-500" dirty="0" smtClean="0">
                <a:solidFill>
                  <a:srgbClr val="FF5050"/>
                </a:solidFill>
                <a:ea typeface="微軟正黑體"/>
              </a:rPr>
              <a:t>特徵</a:t>
            </a:r>
            <a:endParaRPr lang="en-US" altLang="zh-HK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關聯詞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b="1" spc="-500" dirty="0" smtClean="0">
                <a:solidFill>
                  <a:srgbClr val="FF5050"/>
                </a:solidFill>
                <a:ea typeface="微軟正黑體"/>
              </a:rPr>
              <a:t>生活</a:t>
            </a: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例子</a:t>
            </a:r>
            <a:endParaRPr lang="en-US" altLang="zh-TW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HK" altLang="en-US" b="1" spc="-500" dirty="0">
                <a:solidFill>
                  <a:srgbClr val="FF5050"/>
                </a:solidFill>
                <a:ea typeface="微軟正黑體"/>
              </a:rPr>
              <a:t>學科</a:t>
            </a:r>
            <a:r>
              <a:rPr lang="zh-TW" altLang="en-US" b="1" spc="-500" dirty="0">
                <a:solidFill>
                  <a:srgbClr val="FF5050"/>
                </a:solidFill>
                <a:ea typeface="微軟正黑體"/>
              </a:rPr>
              <a:t>例子</a:t>
            </a:r>
          </a:p>
        </p:txBody>
      </p:sp>
      <p:sp>
        <p:nvSpPr>
          <p:cNvPr id="112" name="矩形 111"/>
          <p:cNvSpPr/>
          <p:nvPr/>
        </p:nvSpPr>
        <p:spPr>
          <a:xfrm>
            <a:off x="4063424" y="3457867"/>
            <a:ext cx="1271054" cy="2698735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複句結構</a:t>
            </a:r>
            <a:endParaRPr lang="en-US" altLang="zh-HK" sz="1400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理解複句</a:t>
            </a: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構思及</a:t>
            </a:r>
            <a:r>
              <a:rPr lang="zh-HK" altLang="en-US" sz="1400" b="1" spc="-500" dirty="0">
                <a:solidFill>
                  <a:srgbClr val="FF5050"/>
                </a:solidFill>
                <a:ea typeface="微軟正黑體"/>
              </a:rPr>
              <a:t>組</a:t>
            </a: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織複句</a:t>
            </a:r>
            <a:endParaRPr lang="en-US" altLang="zh-HK" sz="1400" b="1" spc="-500" dirty="0">
              <a:solidFill>
                <a:srgbClr val="FF5050"/>
              </a:solidFill>
              <a:ea typeface="微軟正黑體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4109750" y="3343408"/>
            <a:ext cx="1107288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5981214" y="3457868"/>
            <a:ext cx="894989" cy="2339961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練習</a:t>
            </a:r>
            <a:endParaRPr lang="en-US" altLang="zh-TW" sz="1400" b="1" spc="-500" dirty="0">
              <a:solidFill>
                <a:srgbClr val="FF5050"/>
              </a:solidFill>
              <a:ea typeface="微軟正黑體"/>
            </a:endParaRPr>
          </a:p>
          <a:p>
            <a:pPr marL="228600" lvl="1" indent="-228600" defTabSz="106680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zh-TW" altLang="en-US" sz="1400" b="1" spc="-500" dirty="0">
                <a:solidFill>
                  <a:srgbClr val="FF5050"/>
                </a:solidFill>
                <a:ea typeface="微軟正黑體"/>
              </a:rPr>
              <a:t>工作紙及句子框架</a:t>
            </a:r>
          </a:p>
        </p:txBody>
      </p:sp>
      <p:cxnSp>
        <p:nvCxnSpPr>
          <p:cNvPr id="115" name="直線接點 114"/>
          <p:cNvCxnSpPr/>
          <p:nvPr/>
        </p:nvCxnSpPr>
        <p:spPr>
          <a:xfrm>
            <a:off x="5983880" y="3338042"/>
            <a:ext cx="901485" cy="0"/>
          </a:xfrm>
          <a:prstGeom prst="line">
            <a:avLst/>
          </a:prstGeom>
          <a:ln w="9525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4070520" y="2528377"/>
            <a:ext cx="473905" cy="646331"/>
          </a:xfrm>
          <a:prstGeom prst="rect">
            <a:avLst/>
          </a:prstGeom>
          <a:noFill/>
          <a:effectLst>
            <a:outerShdw blurRad="1524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kumimoji="1" lang="zh-TW" altLang="en-US" b="1" dirty="0">
                <a:solidFill>
                  <a:srgbClr val="FF5050"/>
                </a:solidFill>
                <a:ea typeface="微軟正黑體"/>
              </a:rPr>
              <a:t>結構</a:t>
            </a:r>
          </a:p>
        </p:txBody>
      </p:sp>
      <p:cxnSp>
        <p:nvCxnSpPr>
          <p:cNvPr id="117" name="直線接點 116"/>
          <p:cNvCxnSpPr/>
          <p:nvPr/>
        </p:nvCxnSpPr>
        <p:spPr>
          <a:xfrm>
            <a:off x="234080" y="1712839"/>
            <a:ext cx="1767088" cy="0"/>
          </a:xfrm>
          <a:prstGeom prst="line">
            <a:avLst/>
          </a:prstGeom>
          <a:ln w="19050">
            <a:solidFill>
              <a:srgbClr val="FF5050"/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圓角矩形 148"/>
          <p:cNvSpPr/>
          <p:nvPr/>
        </p:nvSpPr>
        <p:spPr>
          <a:xfrm>
            <a:off x="5402261" y="877660"/>
            <a:ext cx="1150127" cy="266286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0" name="手繪多邊形 149"/>
          <p:cNvSpPr/>
          <p:nvPr/>
        </p:nvSpPr>
        <p:spPr>
          <a:xfrm>
            <a:off x="5839153" y="438611"/>
            <a:ext cx="1046212" cy="599980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1" name="手繪多邊形 150"/>
          <p:cNvSpPr/>
          <p:nvPr/>
        </p:nvSpPr>
        <p:spPr>
          <a:xfrm>
            <a:off x="7709689" y="3609158"/>
            <a:ext cx="1017831" cy="583705"/>
          </a:xfrm>
          <a:custGeom>
            <a:avLst/>
            <a:gdLst>
              <a:gd name="connsiteX0" fmla="*/ 1024411 w 2701304"/>
              <a:gd name="connsiteY0" fmla="*/ 0 h 1549141"/>
              <a:gd name="connsiteX1" fmla="*/ 1666697 w 2701304"/>
              <a:gd name="connsiteY1" fmla="*/ 341501 h 1549141"/>
              <a:gd name="connsiteX2" fmla="*/ 1712292 w 2701304"/>
              <a:gd name="connsiteY2" fmla="*/ 425503 h 1549141"/>
              <a:gd name="connsiteX3" fmla="*/ 1740122 w 2701304"/>
              <a:gd name="connsiteY3" fmla="*/ 410397 h 1549141"/>
              <a:gd name="connsiteX4" fmla="*/ 1954407 w 2701304"/>
              <a:gd name="connsiteY4" fmla="*/ 367135 h 1549141"/>
              <a:gd name="connsiteX5" fmla="*/ 2493738 w 2701304"/>
              <a:gd name="connsiteY5" fmla="*/ 806702 h 1549141"/>
              <a:gd name="connsiteX6" fmla="*/ 2499146 w 2701304"/>
              <a:gd name="connsiteY6" fmla="*/ 860353 h 1549141"/>
              <a:gd name="connsiteX7" fmla="*/ 2540728 w 2701304"/>
              <a:gd name="connsiteY7" fmla="*/ 882922 h 1549141"/>
              <a:gd name="connsiteX8" fmla="*/ 2701304 w 2701304"/>
              <a:gd name="connsiteY8" fmla="*/ 1184931 h 1549141"/>
              <a:gd name="connsiteX9" fmla="*/ 2701303 w 2701304"/>
              <a:gd name="connsiteY9" fmla="*/ 1184931 h 1549141"/>
              <a:gd name="connsiteX10" fmla="*/ 2337093 w 2701304"/>
              <a:gd name="connsiteY10" fmla="*/ 1549141 h 1549141"/>
              <a:gd name="connsiteX11" fmla="*/ 364210 w 2701304"/>
              <a:gd name="connsiteY11" fmla="*/ 1549140 h 1549141"/>
              <a:gd name="connsiteX12" fmla="*/ 7400 w 2701304"/>
              <a:gd name="connsiteY12" fmla="*/ 1258331 h 1549141"/>
              <a:gd name="connsiteX13" fmla="*/ 0 w 2701304"/>
              <a:gd name="connsiteY13" fmla="*/ 1184931 h 1549141"/>
              <a:gd name="connsiteX14" fmla="*/ 7400 w 2701304"/>
              <a:gd name="connsiteY14" fmla="*/ 1111530 h 1549141"/>
              <a:gd name="connsiteX15" fmla="*/ 222443 w 2701304"/>
              <a:gd name="connsiteY15" fmla="*/ 849342 h 1549141"/>
              <a:gd name="connsiteX16" fmla="*/ 256319 w 2701304"/>
              <a:gd name="connsiteY16" fmla="*/ 838827 h 1549141"/>
              <a:gd name="connsiteX17" fmla="*/ 249841 w 2701304"/>
              <a:gd name="connsiteY17" fmla="*/ 774570 h 1549141"/>
              <a:gd name="connsiteX18" fmla="*/ 1024411 w 2701304"/>
              <a:gd name="connsiteY18" fmla="*/ 0 h 154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701304" h="1549141">
                <a:moveTo>
                  <a:pt x="1024411" y="0"/>
                </a:moveTo>
                <a:cubicBezTo>
                  <a:pt x="1291776" y="0"/>
                  <a:pt x="1527501" y="135464"/>
                  <a:pt x="1666697" y="341501"/>
                </a:cubicBezTo>
                <a:lnTo>
                  <a:pt x="1712292" y="425503"/>
                </a:lnTo>
                <a:lnTo>
                  <a:pt x="1740122" y="410397"/>
                </a:lnTo>
                <a:cubicBezTo>
                  <a:pt x="1805985" y="382540"/>
                  <a:pt x="1878397" y="367135"/>
                  <a:pt x="1954407" y="367135"/>
                </a:cubicBezTo>
                <a:cubicBezTo>
                  <a:pt x="2220443" y="367135"/>
                  <a:pt x="2442404" y="555842"/>
                  <a:pt x="2493738" y="806702"/>
                </a:cubicBezTo>
                <a:lnTo>
                  <a:pt x="2499146" y="860353"/>
                </a:lnTo>
                <a:lnTo>
                  <a:pt x="2540728" y="882922"/>
                </a:lnTo>
                <a:cubicBezTo>
                  <a:pt x="2637608" y="948373"/>
                  <a:pt x="2701304" y="1059214"/>
                  <a:pt x="2701304" y="1184931"/>
                </a:cubicBezTo>
                <a:lnTo>
                  <a:pt x="2701303" y="1184931"/>
                </a:lnTo>
                <a:cubicBezTo>
                  <a:pt x="2701303" y="1386079"/>
                  <a:pt x="2538241" y="1549141"/>
                  <a:pt x="2337093" y="1549141"/>
                </a:cubicBezTo>
                <a:lnTo>
                  <a:pt x="364210" y="1549140"/>
                </a:lnTo>
                <a:cubicBezTo>
                  <a:pt x="188206" y="1549140"/>
                  <a:pt x="41361" y="1424296"/>
                  <a:pt x="7400" y="1258331"/>
                </a:cubicBezTo>
                <a:lnTo>
                  <a:pt x="0" y="1184931"/>
                </a:lnTo>
                <a:lnTo>
                  <a:pt x="7400" y="1111530"/>
                </a:lnTo>
                <a:cubicBezTo>
                  <a:pt x="31658" y="992984"/>
                  <a:pt x="113509" y="895417"/>
                  <a:pt x="222443" y="849342"/>
                </a:cubicBezTo>
                <a:lnTo>
                  <a:pt x="256319" y="838827"/>
                </a:lnTo>
                <a:lnTo>
                  <a:pt x="249841" y="774570"/>
                </a:lnTo>
                <a:cubicBezTo>
                  <a:pt x="249841" y="346787"/>
                  <a:pt x="596628" y="0"/>
                  <a:pt x="1024411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2" name="圓角矩形 151"/>
          <p:cNvSpPr/>
          <p:nvPr/>
        </p:nvSpPr>
        <p:spPr>
          <a:xfrm>
            <a:off x="7409201" y="4083201"/>
            <a:ext cx="773508" cy="179088"/>
          </a:xfrm>
          <a:prstGeom prst="roundRect">
            <a:avLst>
              <a:gd name="adj" fmla="val 50000"/>
            </a:avLst>
          </a:prstGeom>
          <a:solidFill>
            <a:srgbClr val="CE8CCB"/>
          </a:soli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3" name="手繪多邊形 152"/>
          <p:cNvSpPr/>
          <p:nvPr/>
        </p:nvSpPr>
        <p:spPr>
          <a:xfrm>
            <a:off x="5746213" y="5813561"/>
            <a:ext cx="660225" cy="353192"/>
          </a:xfrm>
          <a:custGeom>
            <a:avLst/>
            <a:gdLst>
              <a:gd name="connsiteX0" fmla="*/ 760518 w 1324898"/>
              <a:gd name="connsiteY0" fmla="*/ 0 h 708764"/>
              <a:gd name="connsiteX1" fmla="*/ 1038139 w 1324898"/>
              <a:gd name="connsiteY1" fmla="*/ 184019 h 708764"/>
              <a:gd name="connsiteX2" fmla="*/ 1040450 w 1324898"/>
              <a:gd name="connsiteY2" fmla="*/ 195468 h 708764"/>
              <a:gd name="connsiteX3" fmla="*/ 1079761 w 1324898"/>
              <a:gd name="connsiteY3" fmla="*/ 201411 h 708764"/>
              <a:gd name="connsiteX4" fmla="*/ 1229599 w 1324898"/>
              <a:gd name="connsiteY4" fmla="*/ 337264 h 708764"/>
              <a:gd name="connsiteX5" fmla="*/ 1247292 w 1324898"/>
              <a:gd name="connsiteY5" fmla="*/ 424901 h 708764"/>
              <a:gd name="connsiteX6" fmla="*/ 1279976 w 1324898"/>
              <a:gd name="connsiteY6" fmla="*/ 446936 h 708764"/>
              <a:gd name="connsiteX7" fmla="*/ 1324898 w 1324898"/>
              <a:gd name="connsiteY7" fmla="*/ 555389 h 708764"/>
              <a:gd name="connsiteX8" fmla="*/ 1171523 w 1324898"/>
              <a:gd name="connsiteY8" fmla="*/ 708764 h 708764"/>
              <a:gd name="connsiteX9" fmla="*/ 153375 w 1324898"/>
              <a:gd name="connsiteY9" fmla="*/ 708764 h 708764"/>
              <a:gd name="connsiteX10" fmla="*/ 0 w 1324898"/>
              <a:gd name="connsiteY10" fmla="*/ 555389 h 708764"/>
              <a:gd name="connsiteX11" fmla="*/ 93674 w 1324898"/>
              <a:gd name="connsiteY11" fmla="*/ 414067 h 708764"/>
              <a:gd name="connsiteX12" fmla="*/ 149135 w 1324898"/>
              <a:gd name="connsiteY12" fmla="*/ 402870 h 708764"/>
              <a:gd name="connsiteX13" fmla="*/ 162498 w 1324898"/>
              <a:gd name="connsiteY13" fmla="*/ 336680 h 708764"/>
              <a:gd name="connsiteX14" fmla="*/ 384125 w 1324898"/>
              <a:gd name="connsiteY14" fmla="*/ 189776 h 708764"/>
              <a:gd name="connsiteX15" fmla="*/ 455651 w 1324898"/>
              <a:gd name="connsiteY15" fmla="*/ 200590 h 708764"/>
              <a:gd name="connsiteX16" fmla="*/ 477438 w 1324898"/>
              <a:gd name="connsiteY16" fmla="*/ 211063 h 708764"/>
              <a:gd name="connsiteX17" fmla="*/ 482898 w 1324898"/>
              <a:gd name="connsiteY17" fmla="*/ 184019 h 708764"/>
              <a:gd name="connsiteX18" fmla="*/ 760518 w 1324898"/>
              <a:gd name="connsiteY18" fmla="*/ 0 h 70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324898" h="708764">
                <a:moveTo>
                  <a:pt x="760518" y="0"/>
                </a:moveTo>
                <a:cubicBezTo>
                  <a:pt x="885320" y="0"/>
                  <a:pt x="992399" y="75879"/>
                  <a:pt x="1038139" y="184019"/>
                </a:cubicBezTo>
                <a:lnTo>
                  <a:pt x="1040450" y="195468"/>
                </a:lnTo>
                <a:lnTo>
                  <a:pt x="1079761" y="201411"/>
                </a:lnTo>
                <a:cubicBezTo>
                  <a:pt x="1147427" y="222457"/>
                  <a:pt x="1202261" y="272629"/>
                  <a:pt x="1229599" y="337264"/>
                </a:cubicBezTo>
                <a:lnTo>
                  <a:pt x="1247292" y="424901"/>
                </a:lnTo>
                <a:lnTo>
                  <a:pt x="1279976" y="446936"/>
                </a:lnTo>
                <a:cubicBezTo>
                  <a:pt x="1307731" y="474692"/>
                  <a:pt x="1324898" y="513036"/>
                  <a:pt x="1324898" y="555389"/>
                </a:cubicBezTo>
                <a:cubicBezTo>
                  <a:pt x="1324898" y="640096"/>
                  <a:pt x="1256230" y="708764"/>
                  <a:pt x="1171523" y="708764"/>
                </a:cubicBezTo>
                <a:lnTo>
                  <a:pt x="153375" y="708764"/>
                </a:lnTo>
                <a:cubicBezTo>
                  <a:pt x="68668" y="708764"/>
                  <a:pt x="0" y="640096"/>
                  <a:pt x="0" y="555389"/>
                </a:cubicBezTo>
                <a:cubicBezTo>
                  <a:pt x="0" y="491859"/>
                  <a:pt x="38626" y="437350"/>
                  <a:pt x="93674" y="414067"/>
                </a:cubicBezTo>
                <a:lnTo>
                  <a:pt x="149135" y="402870"/>
                </a:lnTo>
                <a:lnTo>
                  <a:pt x="162498" y="336680"/>
                </a:lnTo>
                <a:cubicBezTo>
                  <a:pt x="199013" y="250351"/>
                  <a:pt x="284495" y="189776"/>
                  <a:pt x="384125" y="189776"/>
                </a:cubicBezTo>
                <a:cubicBezTo>
                  <a:pt x="409033" y="189776"/>
                  <a:pt x="433056" y="193562"/>
                  <a:pt x="455651" y="200590"/>
                </a:cubicBezTo>
                <a:lnTo>
                  <a:pt x="477438" y="211063"/>
                </a:lnTo>
                <a:lnTo>
                  <a:pt x="482898" y="184019"/>
                </a:lnTo>
                <a:cubicBezTo>
                  <a:pt x="528637" y="75879"/>
                  <a:pt x="635717" y="0"/>
                  <a:pt x="760518" y="0"/>
                </a:cubicBezTo>
                <a:close/>
              </a:path>
            </a:pathLst>
          </a:custGeom>
          <a:gradFill>
            <a:gsLst>
              <a:gs pos="23000">
                <a:srgbClr val="F1995D"/>
              </a:gs>
              <a:gs pos="100000">
                <a:srgbClr val="CE8CCB"/>
              </a:gs>
            </a:gsLst>
            <a:lin ang="360000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HK" altLang="en-US"/>
          </a:p>
        </p:txBody>
      </p:sp>
      <p:sp>
        <p:nvSpPr>
          <p:cNvPr id="154" name="圓角矩形 153"/>
          <p:cNvSpPr/>
          <p:nvPr/>
        </p:nvSpPr>
        <p:spPr>
          <a:xfrm>
            <a:off x="1562747" y="3465746"/>
            <a:ext cx="429267" cy="1979181"/>
          </a:xfrm>
          <a:prstGeom prst="roundRect">
            <a:avLst/>
          </a:prstGeom>
          <a:noFill/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7" name="標題 1"/>
          <p:cNvSpPr txBox="1">
            <a:spLocks/>
          </p:cNvSpPr>
          <p:nvPr/>
        </p:nvSpPr>
        <p:spPr>
          <a:xfrm>
            <a:off x="408733" y="848172"/>
            <a:ext cx="1164616" cy="1143000"/>
          </a:xfrm>
          <a:prstGeom prst="rect">
            <a:avLst/>
          </a:prstGeo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txBody>
          <a:bodyPr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 kern="1200" cap="small">
                <a:solidFill>
                  <a:schemeClr val="tx2"/>
                </a:solidFill>
                <a:latin typeface="新細明體" panose="02020500000000000000" pitchFamily="18" charset="-120"/>
                <a:ea typeface="新細明體" panose="02020500000000000000" pitchFamily="18" charset="-120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orbel" pitchFamily="34" charset="0"/>
              </a:defRPr>
            </a:lvl9pPr>
          </a:lstStyle>
          <a:p>
            <a:r>
              <a:rPr lang="zh-HK" altLang="en-US" sz="2300" b="1" spc="300" dirty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承接</a:t>
            </a:r>
            <a:r>
              <a:rPr lang="zh-TW" altLang="en-US" sz="2300" b="1" spc="300" dirty="0" smtClean="0">
                <a:solidFill>
                  <a:srgbClr val="FF5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eiryo" panose="020B0604030504040204" pitchFamily="34" charset="-128"/>
              </a:rPr>
              <a:t>關係</a:t>
            </a:r>
            <a:endParaRPr lang="zh-HK" altLang="en-US" sz="2300" b="1" spc="300" dirty="0">
              <a:solidFill>
                <a:srgbClr val="FF505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eiryo" panose="020B0604030504040204" pitchFamily="34" charset="-128"/>
            </a:endParaRPr>
          </a:p>
        </p:txBody>
      </p:sp>
      <p:pic>
        <p:nvPicPr>
          <p:cNvPr id="158" name="圖片 15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53" y="917458"/>
            <a:ext cx="684286" cy="641685"/>
          </a:xfrm>
          <a:prstGeom prst="rect">
            <a:avLst/>
          </a:prstGeom>
        </p:spPr>
      </p:pic>
      <p:pic>
        <p:nvPicPr>
          <p:cNvPr id="159" name="圖片 1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91" y="1925760"/>
            <a:ext cx="930267" cy="1256018"/>
          </a:xfrm>
          <a:prstGeom prst="rect">
            <a:avLst/>
          </a:prstGeom>
        </p:spPr>
      </p:pic>
      <p:pic>
        <p:nvPicPr>
          <p:cNvPr id="160" name="圖片 1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67" y="1600873"/>
            <a:ext cx="768489" cy="1641914"/>
          </a:xfrm>
          <a:prstGeom prst="rect">
            <a:avLst/>
          </a:prstGeom>
        </p:spPr>
      </p:pic>
      <p:pic>
        <p:nvPicPr>
          <p:cNvPr id="161" name="圖片 16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892" y="1611518"/>
            <a:ext cx="1425001" cy="1555625"/>
          </a:xfrm>
          <a:prstGeom prst="rect">
            <a:avLst/>
          </a:prstGeom>
        </p:spPr>
      </p:pic>
      <p:grpSp>
        <p:nvGrpSpPr>
          <p:cNvPr id="167" name="群組 166"/>
          <p:cNvGrpSpPr/>
          <p:nvPr/>
        </p:nvGrpSpPr>
        <p:grpSpPr>
          <a:xfrm>
            <a:off x="2330578" y="4800686"/>
            <a:ext cx="1461155" cy="1603503"/>
            <a:chOff x="6591277" y="2042950"/>
            <a:chExt cx="1461155" cy="1603503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grpSp>
          <p:nvGrpSpPr>
            <p:cNvPr id="168" name="群組 167"/>
            <p:cNvGrpSpPr/>
            <p:nvPr/>
          </p:nvGrpSpPr>
          <p:grpSpPr>
            <a:xfrm>
              <a:off x="6591277" y="2666164"/>
              <a:ext cx="1154644" cy="980289"/>
              <a:chOff x="3682389" y="5649906"/>
              <a:chExt cx="1154644" cy="980289"/>
            </a:xfrm>
          </p:grpSpPr>
          <p:grpSp>
            <p:nvGrpSpPr>
              <p:cNvPr id="170" name="群組 169"/>
              <p:cNvGrpSpPr/>
              <p:nvPr/>
            </p:nvGrpSpPr>
            <p:grpSpPr>
              <a:xfrm>
                <a:off x="3682389" y="6027239"/>
                <a:ext cx="1150480" cy="602956"/>
                <a:chOff x="3692198" y="6095654"/>
                <a:chExt cx="1150480" cy="602956"/>
              </a:xfrm>
            </p:grpSpPr>
            <p:grpSp>
              <p:nvGrpSpPr>
                <p:cNvPr id="172" name="群組 171"/>
                <p:cNvGrpSpPr/>
                <p:nvPr/>
              </p:nvGrpSpPr>
              <p:grpSpPr>
                <a:xfrm>
                  <a:off x="3702350" y="6095654"/>
                  <a:ext cx="1140328" cy="525519"/>
                  <a:chOff x="4722741" y="5850498"/>
                  <a:chExt cx="1140328" cy="525519"/>
                </a:xfrm>
                <a:gradFill flip="none" rotWithShape="1">
                  <a:gsLst>
                    <a:gs pos="98000">
                      <a:schemeClr val="accent2">
                        <a:lumMod val="77000"/>
                        <a:lumOff val="23000"/>
                      </a:schemeClr>
                    </a:gs>
                    <a:gs pos="22000">
                      <a:schemeClr val="accent2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</p:grpSpPr>
              <p:sp>
                <p:nvSpPr>
                  <p:cNvPr id="174" name="圓角化同側角落矩形 173"/>
                  <p:cNvSpPr/>
                  <p:nvPr/>
                </p:nvSpPr>
                <p:spPr>
                  <a:xfrm>
                    <a:off x="5610028" y="5850498"/>
                    <a:ext cx="253039" cy="525519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sp>
                <p:nvSpPr>
                  <p:cNvPr id="175" name="圓角化同側角落矩形 174"/>
                  <p:cNvSpPr/>
                  <p:nvPr/>
                </p:nvSpPr>
                <p:spPr>
                  <a:xfrm rot="16200000">
                    <a:off x="5378400" y="5891347"/>
                    <a:ext cx="240186" cy="729153"/>
                  </a:xfrm>
                  <a:prstGeom prst="round2SameRect">
                    <a:avLst>
                      <a:gd name="adj1" fmla="val 16667"/>
                      <a:gd name="adj2" fmla="val 5000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HK" altLang="en-US"/>
                  </a:p>
                </p:txBody>
              </p:sp>
              <p:grpSp>
                <p:nvGrpSpPr>
                  <p:cNvPr id="176" name="群組 175"/>
                  <p:cNvGrpSpPr/>
                  <p:nvPr/>
                </p:nvGrpSpPr>
                <p:grpSpPr>
                  <a:xfrm>
                    <a:off x="4722741" y="6135826"/>
                    <a:ext cx="442792" cy="240191"/>
                    <a:chOff x="4722741" y="6135826"/>
                    <a:chExt cx="442792" cy="240191"/>
                  </a:xfrm>
                  <a:grpFill/>
                </p:grpSpPr>
                <p:sp>
                  <p:nvSpPr>
                    <p:cNvPr id="177" name="圓角化同側角落矩形 176"/>
                    <p:cNvSpPr/>
                    <p:nvPr/>
                  </p:nvSpPr>
                  <p:spPr>
                    <a:xfrm rot="16200000">
                      <a:off x="4850529" y="6008038"/>
                      <a:ext cx="67890" cy="323465"/>
                    </a:xfrm>
                    <a:prstGeom prst="round2Same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  <p:sp>
                  <p:nvSpPr>
                    <p:cNvPr id="178" name="圓角化同側角落矩形 177"/>
                    <p:cNvSpPr/>
                    <p:nvPr/>
                  </p:nvSpPr>
                  <p:spPr>
                    <a:xfrm rot="5400000">
                      <a:off x="4900614" y="6111098"/>
                      <a:ext cx="240189" cy="289649"/>
                    </a:xfrm>
                    <a:prstGeom prst="round2SameRect">
                      <a:avLst>
                        <a:gd name="adj1" fmla="val 15060"/>
                        <a:gd name="adj2" fmla="val 50000"/>
                      </a:avLst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HK" altLang="en-US"/>
                    </a:p>
                  </p:txBody>
                </p:sp>
              </p:grpSp>
            </p:grpSp>
            <p:sp>
              <p:nvSpPr>
                <p:cNvPr id="173" name="弧形 172"/>
                <p:cNvSpPr/>
                <p:nvPr/>
              </p:nvSpPr>
              <p:spPr>
                <a:xfrm rot="1228920">
                  <a:off x="3692198" y="6326836"/>
                  <a:ext cx="367657" cy="371774"/>
                </a:xfrm>
                <a:prstGeom prst="arc">
                  <a:avLst>
                    <a:gd name="adj1" fmla="val 19175391"/>
                    <a:gd name="adj2" fmla="val 0"/>
                  </a:avLst>
                </a:prstGeom>
                <a:ln w="25400" cap="rnd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</p:grpSp>
          <p:sp>
            <p:nvSpPr>
              <p:cNvPr id="171" name="圓角化同側角落矩形 170"/>
              <p:cNvSpPr/>
              <p:nvPr/>
            </p:nvSpPr>
            <p:spPr>
              <a:xfrm>
                <a:off x="4520595" y="5649906"/>
                <a:ext cx="316438" cy="5306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rgbClr val="FFF4D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169" name="圓角矩形 168"/>
            <p:cNvSpPr/>
            <p:nvPr/>
          </p:nvSpPr>
          <p:spPr>
            <a:xfrm>
              <a:off x="7743421" y="2042950"/>
              <a:ext cx="309011" cy="2957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79" name="圓角化同側角落矩形 178"/>
          <p:cNvSpPr/>
          <p:nvPr/>
        </p:nvSpPr>
        <p:spPr>
          <a:xfrm>
            <a:off x="2879890" y="5374089"/>
            <a:ext cx="831939" cy="1489098"/>
          </a:xfrm>
          <a:prstGeom prst="round2SameRect">
            <a:avLst>
              <a:gd name="adj1" fmla="val 46596"/>
              <a:gd name="adj2" fmla="val 0"/>
            </a:avLst>
          </a:prstGeom>
          <a:gradFill flip="none" rotWithShape="1">
            <a:gsLst>
              <a:gs pos="98000">
                <a:schemeClr val="accent2">
                  <a:lumMod val="60000"/>
                  <a:lumOff val="40000"/>
                </a:schemeClr>
              </a:gs>
              <a:gs pos="22000">
                <a:srgbClr val="FFF4D1"/>
              </a:gs>
            </a:gsLst>
            <a:lin ang="0" scaled="1"/>
            <a:tileRect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80" name="群組 179"/>
          <p:cNvGrpSpPr/>
          <p:nvPr/>
        </p:nvGrpSpPr>
        <p:grpSpPr>
          <a:xfrm>
            <a:off x="3477491" y="5633086"/>
            <a:ext cx="312366" cy="1227708"/>
            <a:chOff x="5759353" y="4686728"/>
            <a:chExt cx="367657" cy="122770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81" name="圓角化同側角落矩形 180"/>
            <p:cNvSpPr/>
            <p:nvPr/>
          </p:nvSpPr>
          <p:spPr>
            <a:xfrm rot="10800000">
              <a:off x="5843650" y="5146992"/>
              <a:ext cx="263476" cy="767444"/>
            </a:xfrm>
            <a:prstGeom prst="round2SameRect">
              <a:avLst>
                <a:gd name="adj1" fmla="val 0"/>
                <a:gd name="adj2" fmla="val 50000"/>
              </a:avLst>
            </a:pr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2" name="圓角化同側角落矩形 181"/>
            <p:cNvSpPr/>
            <p:nvPr/>
          </p:nvSpPr>
          <p:spPr>
            <a:xfrm>
              <a:off x="5764147" y="4689579"/>
              <a:ext cx="358068" cy="608883"/>
            </a:xfrm>
            <a:prstGeom prst="round2SameRect">
              <a:avLst>
                <a:gd name="adj1" fmla="val 50000"/>
                <a:gd name="adj2" fmla="val 0"/>
              </a:avLst>
            </a:prstGeom>
            <a:gradFill>
              <a:gsLst>
                <a:gs pos="98000">
                  <a:schemeClr val="accent2">
                    <a:lumMod val="60000"/>
                    <a:lumOff val="40000"/>
                  </a:schemeClr>
                </a:gs>
                <a:gs pos="22000">
                  <a:srgbClr val="FFF4D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3" name="弧形 182"/>
            <p:cNvSpPr/>
            <p:nvPr/>
          </p:nvSpPr>
          <p:spPr>
            <a:xfrm rot="20811286">
              <a:off x="5759353" y="4686728"/>
              <a:ext cx="367657" cy="371774"/>
            </a:xfrm>
            <a:prstGeom prst="arc">
              <a:avLst>
                <a:gd name="adj1" fmla="val 16730560"/>
                <a:gd name="adj2" fmla="val 0"/>
              </a:avLst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84" name="手繪多邊形 183"/>
          <p:cNvSpPr/>
          <p:nvPr/>
        </p:nvSpPr>
        <p:spPr>
          <a:xfrm rot="5400000">
            <a:off x="3297440" y="4858337"/>
            <a:ext cx="615324" cy="224154"/>
          </a:xfrm>
          <a:custGeom>
            <a:avLst/>
            <a:gdLst>
              <a:gd name="connsiteX0" fmla="*/ 758174 w 1608638"/>
              <a:gd name="connsiteY0" fmla="*/ 0 h 748800"/>
              <a:gd name="connsiteX1" fmla="*/ 1234238 w 1608638"/>
              <a:gd name="connsiteY1" fmla="*/ 0 h 748800"/>
              <a:gd name="connsiteX2" fmla="*/ 1608638 w 1608638"/>
              <a:gd name="connsiteY2" fmla="*/ 374400 h 748800"/>
              <a:gd name="connsiteX3" fmla="*/ 1608638 w 1608638"/>
              <a:gd name="connsiteY3" fmla="*/ 623998 h 748800"/>
              <a:gd name="connsiteX4" fmla="*/ 1483836 w 1608638"/>
              <a:gd name="connsiteY4" fmla="*/ 748800 h 748800"/>
              <a:gd name="connsiteX5" fmla="*/ 1477143 w 1608638"/>
              <a:gd name="connsiteY5" fmla="*/ 748800 h 748800"/>
              <a:gd name="connsiteX6" fmla="*/ 1007772 w 1608638"/>
              <a:gd name="connsiteY6" fmla="*/ 748800 h 748800"/>
              <a:gd name="connsiteX7" fmla="*/ 466 w 1608638"/>
              <a:gd name="connsiteY7" fmla="*/ 748800 h 748800"/>
              <a:gd name="connsiteX8" fmla="*/ 0 w 1608638"/>
              <a:gd name="connsiteY8" fmla="*/ 739583 h 748800"/>
              <a:gd name="connsiteX9" fmla="*/ 738804 w 1608638"/>
              <a:gd name="connsiteY9" fmla="*/ 779 h 748800"/>
              <a:gd name="connsiteX10" fmla="*/ 751212 w 1608638"/>
              <a:gd name="connsiteY10" fmla="*/ 1406 h 7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08638" h="748800">
                <a:moveTo>
                  <a:pt x="758174" y="0"/>
                </a:moveTo>
                <a:lnTo>
                  <a:pt x="1234238" y="0"/>
                </a:lnTo>
                <a:cubicBezTo>
                  <a:pt x="1441013" y="0"/>
                  <a:pt x="1608638" y="167625"/>
                  <a:pt x="1608638" y="374400"/>
                </a:cubicBezTo>
                <a:lnTo>
                  <a:pt x="1608638" y="623998"/>
                </a:lnTo>
                <a:cubicBezTo>
                  <a:pt x="1608638" y="692924"/>
                  <a:pt x="1552762" y="748800"/>
                  <a:pt x="1483836" y="748800"/>
                </a:cubicBezTo>
                <a:lnTo>
                  <a:pt x="1477143" y="748800"/>
                </a:lnTo>
                <a:lnTo>
                  <a:pt x="1007772" y="748800"/>
                </a:lnTo>
                <a:lnTo>
                  <a:pt x="466" y="748800"/>
                </a:lnTo>
                <a:lnTo>
                  <a:pt x="0" y="739583"/>
                </a:lnTo>
                <a:cubicBezTo>
                  <a:pt x="0" y="331553"/>
                  <a:pt x="330774" y="779"/>
                  <a:pt x="738804" y="779"/>
                </a:cubicBezTo>
                <a:lnTo>
                  <a:pt x="751212" y="1406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5" name="圓角矩形 184"/>
          <p:cNvSpPr/>
          <p:nvPr/>
        </p:nvSpPr>
        <p:spPr>
          <a:xfrm>
            <a:off x="2916075" y="4718008"/>
            <a:ext cx="159670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6" name="圓角矩形 185"/>
          <p:cNvSpPr/>
          <p:nvPr/>
        </p:nvSpPr>
        <p:spPr>
          <a:xfrm>
            <a:off x="3101264" y="4983415"/>
            <a:ext cx="308921" cy="537616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7" name="圓角矩形 186"/>
          <p:cNvSpPr/>
          <p:nvPr/>
        </p:nvSpPr>
        <p:spPr>
          <a:xfrm>
            <a:off x="2977985" y="4711558"/>
            <a:ext cx="511019" cy="643553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2">
                  <a:lumMod val="77000"/>
                  <a:lumOff val="23000"/>
                </a:schemeClr>
              </a:gs>
              <a:gs pos="22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aseline="-25000"/>
          </a:p>
        </p:txBody>
      </p:sp>
      <p:sp>
        <p:nvSpPr>
          <p:cNvPr id="188" name="圓角矩形 187"/>
          <p:cNvSpPr/>
          <p:nvPr/>
        </p:nvSpPr>
        <p:spPr>
          <a:xfrm>
            <a:off x="3398056" y="4762174"/>
            <a:ext cx="137439" cy="386188"/>
          </a:xfrm>
          <a:prstGeom prst="roundRect">
            <a:avLst>
              <a:gd name="adj" fmla="val 50000"/>
            </a:avLst>
          </a:pr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9" name="手繪多邊形 188"/>
          <p:cNvSpPr/>
          <p:nvPr/>
        </p:nvSpPr>
        <p:spPr>
          <a:xfrm>
            <a:off x="2864369" y="4534454"/>
            <a:ext cx="703032" cy="382645"/>
          </a:xfrm>
          <a:custGeom>
            <a:avLst/>
            <a:gdLst>
              <a:gd name="connsiteX0" fmla="*/ 659506 w 1399292"/>
              <a:gd name="connsiteY0" fmla="*/ 0 h 761605"/>
              <a:gd name="connsiteX1" fmla="*/ 1073616 w 1399292"/>
              <a:gd name="connsiteY1" fmla="*/ 0 h 761605"/>
              <a:gd name="connsiteX2" fmla="*/ 1399292 w 1399292"/>
              <a:gd name="connsiteY2" fmla="*/ 325676 h 761605"/>
              <a:gd name="connsiteX3" fmla="*/ 1399292 w 1399292"/>
              <a:gd name="connsiteY3" fmla="*/ 542792 h 761605"/>
              <a:gd name="connsiteX4" fmla="*/ 1290732 w 1399292"/>
              <a:gd name="connsiteY4" fmla="*/ 651352 h 761605"/>
              <a:gd name="connsiteX5" fmla="*/ 1284910 w 1399292"/>
              <a:gd name="connsiteY5" fmla="*/ 651352 h 761605"/>
              <a:gd name="connsiteX6" fmla="*/ 1150851 w 1399292"/>
              <a:gd name="connsiteY6" fmla="*/ 651352 h 761605"/>
              <a:gd name="connsiteX7" fmla="*/ 1145771 w 1399292"/>
              <a:gd name="connsiteY7" fmla="*/ 676511 h 761605"/>
              <a:gd name="connsiteX8" fmla="*/ 1023540 w 1399292"/>
              <a:gd name="connsiteY8" fmla="*/ 757531 h 761605"/>
              <a:gd name="connsiteX9" fmla="*/ 901309 w 1399292"/>
              <a:gd name="connsiteY9" fmla="*/ 676511 h 761605"/>
              <a:gd name="connsiteX10" fmla="*/ 896230 w 1399292"/>
              <a:gd name="connsiteY10" fmla="*/ 651352 h 761605"/>
              <a:gd name="connsiteX11" fmla="*/ 882415 w 1399292"/>
              <a:gd name="connsiteY11" fmla="*/ 651352 h 761605"/>
              <a:gd name="connsiteX12" fmla="*/ 876808 w 1399292"/>
              <a:gd name="connsiteY12" fmla="*/ 679122 h 761605"/>
              <a:gd name="connsiteX13" fmla="*/ 754577 w 1399292"/>
              <a:gd name="connsiteY13" fmla="*/ 760142 h 761605"/>
              <a:gd name="connsiteX14" fmla="*/ 632346 w 1399292"/>
              <a:gd name="connsiteY14" fmla="*/ 679122 h 761605"/>
              <a:gd name="connsiteX15" fmla="*/ 626739 w 1399292"/>
              <a:gd name="connsiteY15" fmla="*/ 651352 h 761605"/>
              <a:gd name="connsiteX16" fmla="*/ 610568 w 1399292"/>
              <a:gd name="connsiteY16" fmla="*/ 651352 h 761605"/>
              <a:gd name="connsiteX17" fmla="*/ 604961 w 1399292"/>
              <a:gd name="connsiteY17" fmla="*/ 679122 h 761605"/>
              <a:gd name="connsiteX18" fmla="*/ 482730 w 1399292"/>
              <a:gd name="connsiteY18" fmla="*/ 760142 h 761605"/>
              <a:gd name="connsiteX19" fmla="*/ 360499 w 1399292"/>
              <a:gd name="connsiteY19" fmla="*/ 679122 h 761605"/>
              <a:gd name="connsiteX20" fmla="*/ 354892 w 1399292"/>
              <a:gd name="connsiteY20" fmla="*/ 651352 h 761605"/>
              <a:gd name="connsiteX21" fmla="*/ 343076 w 1399292"/>
              <a:gd name="connsiteY21" fmla="*/ 651352 h 761605"/>
              <a:gd name="connsiteX22" fmla="*/ 337174 w 1399292"/>
              <a:gd name="connsiteY22" fmla="*/ 680585 h 761605"/>
              <a:gd name="connsiteX23" fmla="*/ 214943 w 1399292"/>
              <a:gd name="connsiteY23" fmla="*/ 761605 h 761605"/>
              <a:gd name="connsiteX24" fmla="*/ 92712 w 1399292"/>
              <a:gd name="connsiteY24" fmla="*/ 680585 h 761605"/>
              <a:gd name="connsiteX25" fmla="*/ 86810 w 1399292"/>
              <a:gd name="connsiteY25" fmla="*/ 651352 h 761605"/>
              <a:gd name="connsiteX26" fmla="*/ 405 w 1399292"/>
              <a:gd name="connsiteY26" fmla="*/ 651352 h 761605"/>
              <a:gd name="connsiteX27" fmla="*/ 0 w 1399292"/>
              <a:gd name="connsiteY27" fmla="*/ 643335 h 761605"/>
              <a:gd name="connsiteX28" fmla="*/ 642657 w 1399292"/>
              <a:gd name="connsiteY28" fmla="*/ 678 h 761605"/>
              <a:gd name="connsiteX29" fmla="*/ 653450 w 1399292"/>
              <a:gd name="connsiteY29" fmla="*/ 1223 h 761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292" h="761605">
                <a:moveTo>
                  <a:pt x="659506" y="0"/>
                </a:moveTo>
                <a:lnTo>
                  <a:pt x="1073616" y="0"/>
                </a:lnTo>
                <a:cubicBezTo>
                  <a:pt x="1253482" y="0"/>
                  <a:pt x="1399292" y="145811"/>
                  <a:pt x="1399292" y="325676"/>
                </a:cubicBezTo>
                <a:lnTo>
                  <a:pt x="1399292" y="542792"/>
                </a:lnTo>
                <a:cubicBezTo>
                  <a:pt x="1399292" y="602748"/>
                  <a:pt x="1350688" y="651352"/>
                  <a:pt x="1290732" y="651352"/>
                </a:cubicBezTo>
                <a:lnTo>
                  <a:pt x="1284910" y="651352"/>
                </a:lnTo>
                <a:lnTo>
                  <a:pt x="1150851" y="651352"/>
                </a:lnTo>
                <a:lnTo>
                  <a:pt x="1145771" y="676511"/>
                </a:lnTo>
                <a:cubicBezTo>
                  <a:pt x="1125633" y="724123"/>
                  <a:pt x="1078488" y="757531"/>
                  <a:pt x="1023540" y="757531"/>
                </a:cubicBezTo>
                <a:cubicBezTo>
                  <a:pt x="968592" y="757531"/>
                  <a:pt x="921447" y="724123"/>
                  <a:pt x="901309" y="676511"/>
                </a:cubicBezTo>
                <a:lnTo>
                  <a:pt x="896230" y="651352"/>
                </a:lnTo>
                <a:lnTo>
                  <a:pt x="882415" y="651352"/>
                </a:lnTo>
                <a:lnTo>
                  <a:pt x="876808" y="679122"/>
                </a:lnTo>
                <a:cubicBezTo>
                  <a:pt x="856670" y="726734"/>
                  <a:pt x="809525" y="760142"/>
                  <a:pt x="754577" y="760142"/>
                </a:cubicBezTo>
                <a:cubicBezTo>
                  <a:pt x="699629" y="760142"/>
                  <a:pt x="652484" y="726734"/>
                  <a:pt x="632346" y="679122"/>
                </a:cubicBezTo>
                <a:lnTo>
                  <a:pt x="626739" y="651352"/>
                </a:lnTo>
                <a:lnTo>
                  <a:pt x="610568" y="651352"/>
                </a:lnTo>
                <a:lnTo>
                  <a:pt x="604961" y="679122"/>
                </a:lnTo>
                <a:cubicBezTo>
                  <a:pt x="584823" y="726734"/>
                  <a:pt x="537678" y="760142"/>
                  <a:pt x="482730" y="760142"/>
                </a:cubicBezTo>
                <a:cubicBezTo>
                  <a:pt x="427782" y="760142"/>
                  <a:pt x="380637" y="726734"/>
                  <a:pt x="360499" y="679122"/>
                </a:cubicBezTo>
                <a:lnTo>
                  <a:pt x="354892" y="651352"/>
                </a:lnTo>
                <a:lnTo>
                  <a:pt x="343076" y="651352"/>
                </a:lnTo>
                <a:lnTo>
                  <a:pt x="337174" y="680585"/>
                </a:lnTo>
                <a:cubicBezTo>
                  <a:pt x="317036" y="728197"/>
                  <a:pt x="269891" y="761605"/>
                  <a:pt x="214943" y="761605"/>
                </a:cubicBezTo>
                <a:cubicBezTo>
                  <a:pt x="159995" y="761605"/>
                  <a:pt x="112850" y="728197"/>
                  <a:pt x="92712" y="680585"/>
                </a:cubicBezTo>
                <a:lnTo>
                  <a:pt x="86810" y="651352"/>
                </a:lnTo>
                <a:lnTo>
                  <a:pt x="405" y="651352"/>
                </a:lnTo>
                <a:lnTo>
                  <a:pt x="0" y="643335"/>
                </a:lnTo>
                <a:cubicBezTo>
                  <a:pt x="0" y="288405"/>
                  <a:pt x="287728" y="678"/>
                  <a:pt x="642657" y="678"/>
                </a:cubicBezTo>
                <a:lnTo>
                  <a:pt x="653450" y="1223"/>
                </a:lnTo>
                <a:close/>
              </a:path>
            </a:pathLst>
          </a:custGeom>
          <a:gradFill>
            <a:gsLst>
              <a:gs pos="98000">
                <a:schemeClr val="accent1">
                  <a:lumMod val="50000"/>
                </a:schemeClr>
              </a:gs>
              <a:gs pos="22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0" name="群組 189"/>
          <p:cNvGrpSpPr/>
          <p:nvPr/>
        </p:nvGrpSpPr>
        <p:grpSpPr>
          <a:xfrm>
            <a:off x="3396192" y="4970414"/>
            <a:ext cx="143696" cy="125358"/>
            <a:chOff x="3001851" y="2193675"/>
            <a:chExt cx="143696" cy="125358"/>
          </a:xfrm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grpSpPr>
        <p:sp>
          <p:nvSpPr>
            <p:cNvPr id="191" name="手繪多邊形 190"/>
            <p:cNvSpPr/>
            <p:nvPr/>
          </p:nvSpPr>
          <p:spPr>
            <a:xfrm>
              <a:off x="3075018" y="2193675"/>
              <a:ext cx="70529" cy="125358"/>
            </a:xfrm>
            <a:custGeom>
              <a:avLst/>
              <a:gdLst>
                <a:gd name="connsiteX0" fmla="*/ 11838 w 106362"/>
                <a:gd name="connsiteY0" fmla="*/ 0 h 189048"/>
                <a:gd name="connsiteX1" fmla="*/ 106362 w 106362"/>
                <a:gd name="connsiteY1" fmla="*/ 94524 h 189048"/>
                <a:gd name="connsiteX2" fmla="*/ 11838 w 106362"/>
                <a:gd name="connsiteY2" fmla="*/ 189048 h 189048"/>
                <a:gd name="connsiteX3" fmla="*/ 0 w 106362"/>
                <a:gd name="connsiteY3" fmla="*/ 186658 h 189048"/>
                <a:gd name="connsiteX4" fmla="*/ 0 w 106362"/>
                <a:gd name="connsiteY4" fmla="*/ 2390 h 189048"/>
                <a:gd name="connsiteX5" fmla="*/ 11838 w 106362"/>
                <a:gd name="connsiteY5" fmla="*/ 0 h 1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362" h="189048">
                  <a:moveTo>
                    <a:pt x="11838" y="0"/>
                  </a:moveTo>
                  <a:cubicBezTo>
                    <a:pt x="64042" y="0"/>
                    <a:pt x="106362" y="42320"/>
                    <a:pt x="106362" y="94524"/>
                  </a:cubicBezTo>
                  <a:cubicBezTo>
                    <a:pt x="106362" y="146728"/>
                    <a:pt x="64042" y="189048"/>
                    <a:pt x="11838" y="189048"/>
                  </a:cubicBezTo>
                  <a:lnTo>
                    <a:pt x="0" y="186658"/>
                  </a:lnTo>
                  <a:lnTo>
                    <a:pt x="0" y="2390"/>
                  </a:lnTo>
                  <a:lnTo>
                    <a:pt x="11838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2">
                    <a:lumMod val="77000"/>
                    <a:lumOff val="23000"/>
                  </a:schemeClr>
                </a:gs>
                <a:gs pos="22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2" name="弧形 191"/>
            <p:cNvSpPr/>
            <p:nvPr/>
          </p:nvSpPr>
          <p:spPr>
            <a:xfrm rot="1461097">
              <a:off x="3001851" y="2203825"/>
              <a:ext cx="102330" cy="95204"/>
            </a:xfrm>
            <a:prstGeom prst="arc">
              <a:avLst>
                <a:gd name="adj1" fmla="val 18650545"/>
                <a:gd name="adj2" fmla="val 0"/>
              </a:avLst>
            </a:prstGeom>
            <a:ln w="9525" cap="rnd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93" name="弧形 192"/>
          <p:cNvSpPr/>
          <p:nvPr/>
        </p:nvSpPr>
        <p:spPr>
          <a:xfrm rot="16495338">
            <a:off x="2969204" y="4593208"/>
            <a:ext cx="367657" cy="371774"/>
          </a:xfrm>
          <a:prstGeom prst="arc">
            <a:avLst>
              <a:gd name="adj1" fmla="val 16730560"/>
              <a:gd name="adj2" fmla="val 0"/>
            </a:avLst>
          </a:prstGeom>
          <a:ln w="25400" cap="rnd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4" name="弧形 193"/>
          <p:cNvSpPr/>
          <p:nvPr/>
        </p:nvSpPr>
        <p:spPr>
          <a:xfrm rot="13638684">
            <a:off x="3135411" y="5040857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5" name="弧形 194"/>
          <p:cNvSpPr/>
          <p:nvPr/>
        </p:nvSpPr>
        <p:spPr>
          <a:xfrm rot="6626464">
            <a:off x="3200410" y="5096433"/>
            <a:ext cx="154322" cy="143576"/>
          </a:xfrm>
          <a:prstGeom prst="arc">
            <a:avLst>
              <a:gd name="adj1" fmla="val 15841248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6" name="弧形 195"/>
          <p:cNvSpPr/>
          <p:nvPr/>
        </p:nvSpPr>
        <p:spPr>
          <a:xfrm rot="20119542">
            <a:off x="3200411" y="4955342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97" name="群組 196"/>
          <p:cNvGrpSpPr/>
          <p:nvPr/>
        </p:nvGrpSpPr>
        <p:grpSpPr>
          <a:xfrm>
            <a:off x="3227657" y="4908812"/>
            <a:ext cx="181452" cy="184166"/>
            <a:chOff x="2759304" y="2122198"/>
            <a:chExt cx="181452" cy="184166"/>
          </a:xfrm>
        </p:grpSpPr>
        <p:sp>
          <p:nvSpPr>
            <p:cNvPr id="198" name="橢圓 197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9" name="弧形 198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0" name="弧形 199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1" name="弧形 200"/>
          <p:cNvSpPr/>
          <p:nvPr/>
        </p:nvSpPr>
        <p:spPr>
          <a:xfrm rot="20119542">
            <a:off x="2962540" y="4955331"/>
            <a:ext cx="154322" cy="143576"/>
          </a:xfrm>
          <a:prstGeom prst="arc">
            <a:avLst>
              <a:gd name="adj1" fmla="val 19118119"/>
              <a:gd name="adj2" fmla="val 0"/>
            </a:avLst>
          </a:prstGeom>
          <a:ln w="254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02" name="群組 201"/>
          <p:cNvGrpSpPr/>
          <p:nvPr/>
        </p:nvGrpSpPr>
        <p:grpSpPr>
          <a:xfrm>
            <a:off x="2989070" y="4895278"/>
            <a:ext cx="181452" cy="184166"/>
            <a:chOff x="2759304" y="2122198"/>
            <a:chExt cx="181452" cy="184166"/>
          </a:xfrm>
        </p:grpSpPr>
        <p:sp>
          <p:nvSpPr>
            <p:cNvPr id="203" name="橢圓 202"/>
            <p:cNvSpPr/>
            <p:nvPr/>
          </p:nvSpPr>
          <p:spPr>
            <a:xfrm rot="3505349">
              <a:off x="2781335" y="2234300"/>
              <a:ext cx="72064" cy="7206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4" name="弧形 203"/>
            <p:cNvSpPr/>
            <p:nvPr/>
          </p:nvSpPr>
          <p:spPr>
            <a:xfrm rot="9327746">
              <a:off x="2759304" y="2122198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5" name="弧形 204"/>
            <p:cNvSpPr/>
            <p:nvPr/>
          </p:nvSpPr>
          <p:spPr>
            <a:xfrm rot="10346115">
              <a:off x="2786434" y="2131650"/>
              <a:ext cx="154322" cy="143576"/>
            </a:xfrm>
            <a:prstGeom prst="arc">
              <a:avLst>
                <a:gd name="adj1" fmla="val 19118119"/>
                <a:gd name="adj2" fmla="val 0"/>
              </a:avLst>
            </a:prstGeom>
            <a:ln w="9525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206" name="弧形 205"/>
          <p:cNvSpPr/>
          <p:nvPr/>
        </p:nvSpPr>
        <p:spPr>
          <a:xfrm rot="5704529">
            <a:off x="3038267" y="5165193"/>
            <a:ext cx="367657" cy="371774"/>
          </a:xfrm>
          <a:prstGeom prst="arc">
            <a:avLst>
              <a:gd name="adj1" fmla="val 16730560"/>
              <a:gd name="adj2" fmla="val 19964001"/>
            </a:avLst>
          </a:prstGeom>
          <a:ln w="25400" cap="rnd">
            <a:solidFill>
              <a:schemeClr val="accent2">
                <a:lumMod val="75000"/>
              </a:schemeClr>
            </a:solidFill>
          </a:ln>
          <a:effectLst>
            <a:outerShdw blurRad="50800" dist="50800" dir="18000000" sx="88000" sy="88000" algn="ctr" rotWithShape="0">
              <a:srgbClr val="000000">
                <a:alpha val="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07" name="圖片 20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248" y="230189"/>
            <a:ext cx="623133" cy="1634449"/>
          </a:xfrm>
          <a:prstGeom prst="rect">
            <a:avLst/>
          </a:prstGeom>
        </p:spPr>
      </p:pic>
      <p:sp>
        <p:nvSpPr>
          <p:cNvPr id="208" name="流程圖: 程序 207">
            <a:hlinkClick r:id="rId7" action="ppaction://hlinksldjump"/>
          </p:cNvPr>
          <p:cNvSpPr/>
          <p:nvPr/>
        </p:nvSpPr>
        <p:spPr>
          <a:xfrm>
            <a:off x="1654683" y="3891336"/>
            <a:ext cx="250009" cy="148175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9" name="流程圖: 程序 208">
            <a:hlinkClick r:id="rId8" action="ppaction://hlinksldjump"/>
          </p:cNvPr>
          <p:cNvSpPr/>
          <p:nvPr/>
        </p:nvSpPr>
        <p:spPr>
          <a:xfrm>
            <a:off x="2136987" y="3905394"/>
            <a:ext cx="250009" cy="85745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0" name="流程圖: 程序 209">
            <a:hlinkClick r:id="rId9" action="ppaction://hlinksldjump"/>
          </p:cNvPr>
          <p:cNvSpPr/>
          <p:nvPr/>
        </p:nvSpPr>
        <p:spPr>
          <a:xfrm>
            <a:off x="2610846" y="3912706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1" name="流程圖: 程序 210">
            <a:hlinkClick r:id="rId10" action="ppaction://hlinksldjump"/>
          </p:cNvPr>
          <p:cNvSpPr/>
          <p:nvPr/>
        </p:nvSpPr>
        <p:spPr>
          <a:xfrm>
            <a:off x="3035838" y="3915863"/>
            <a:ext cx="250009" cy="1140491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2" name="流程圖: 程序 211">
            <a:hlinkClick r:id="rId11" action="ppaction://hlinksldjump"/>
          </p:cNvPr>
          <p:cNvSpPr/>
          <p:nvPr/>
        </p:nvSpPr>
        <p:spPr>
          <a:xfrm>
            <a:off x="4238310" y="3815792"/>
            <a:ext cx="189796" cy="84767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3" name="流程圖: 程序 212">
            <a:hlinkClick r:id="rId12" action="ppaction://hlinksldjump"/>
          </p:cNvPr>
          <p:cNvSpPr/>
          <p:nvPr/>
        </p:nvSpPr>
        <p:spPr>
          <a:xfrm>
            <a:off x="4575697" y="3821676"/>
            <a:ext cx="261053" cy="831039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4" name="流程圖: 程序 213">
            <a:hlinkClick r:id="rId13" action="ppaction://hlinksldjump"/>
          </p:cNvPr>
          <p:cNvSpPr/>
          <p:nvPr/>
        </p:nvSpPr>
        <p:spPr>
          <a:xfrm>
            <a:off x="4930201" y="3827008"/>
            <a:ext cx="250009" cy="14886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5" name="流程圖: 程序 214">
            <a:hlinkClick r:id="rId14" action="ppaction://hlinksldjump"/>
          </p:cNvPr>
          <p:cNvSpPr/>
          <p:nvPr/>
        </p:nvSpPr>
        <p:spPr>
          <a:xfrm>
            <a:off x="6134432" y="3792606"/>
            <a:ext cx="250009" cy="4657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6" name="流程圖: 程序 215">
            <a:hlinkClick r:id="rId15" action="ppaction://hlinksldjump"/>
          </p:cNvPr>
          <p:cNvSpPr/>
          <p:nvPr/>
        </p:nvSpPr>
        <p:spPr>
          <a:xfrm>
            <a:off x="6449553" y="3790791"/>
            <a:ext cx="254821" cy="173024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7" name="頁尾版面配置區 4"/>
          <p:cNvSpPr txBox="1">
            <a:spLocks/>
          </p:cNvSpPr>
          <p:nvPr/>
        </p:nvSpPr>
        <p:spPr>
          <a:xfrm>
            <a:off x="0" y="630989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©</a:t>
            </a:r>
            <a:r>
              <a:rPr lang="zh-TW" altLang="en-US" b="1" spc="50" baseline="0" dirty="0" smtClean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教育局言語及聽覺服務組</a:t>
            </a:r>
            <a:endParaRPr lang="en-US" b="1" spc="50" baseline="0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4773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1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121" dur="4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-0.01077 3.7037E-7 " pathEditMode="relative" rAng="0" ptsTypes="AA">
                                      <p:cBhvr>
                                        <p:cTn id="123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10"/>
                            </p:stCondLst>
                            <p:childTnLst>
                              <p:par>
                                <p:cTn id="12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  <p:bldP spid="107" grpId="0" animBg="1"/>
      <p:bldP spid="108" grpId="0"/>
      <p:bldP spid="109" grpId="0"/>
      <p:bldP spid="111" grpId="0"/>
      <p:bldP spid="112" grpId="0"/>
      <p:bldP spid="114" grpId="0"/>
      <p:bldP spid="116" grpId="0"/>
      <p:bldP spid="154" grpId="0" animBg="1"/>
      <p:bldP spid="157" grpId="0"/>
      <p:bldP spid="179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3" grpId="0" animBg="1"/>
      <p:bldP spid="194" grpId="0" animBg="1"/>
      <p:bldP spid="195" grpId="0" animBg="1"/>
      <p:bldP spid="196" grpId="0" animBg="1"/>
      <p:bldP spid="201" grpId="0" animBg="1"/>
      <p:bldP spid="206" grpId="0" animBg="1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216" grpId="0"/>
    </p:bld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12825</TotalTime>
  <Words>4216</Words>
  <Application>Microsoft Office PowerPoint</Application>
  <PresentationFormat>如螢幕大小 (4:3)</PresentationFormat>
  <Paragraphs>759</Paragraphs>
  <Slides>52</Slides>
  <Notes>12</Notes>
  <HiddenSlides>0</HiddenSlides>
  <MMClips>0</MMClips>
  <ScaleCrop>false</ScaleCrop>
  <HeadingPairs>
    <vt:vector size="6" baseType="variant">
      <vt:variant>
        <vt:lpstr>使用字型</vt:lpstr>
      </vt:variant>
      <vt:variant>
        <vt:i4>21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52</vt:i4>
      </vt:variant>
    </vt:vector>
  </HeadingPairs>
  <TitlesOfParts>
    <vt:vector size="74" baseType="lpstr">
      <vt:lpstr>Microsoft YaHei</vt:lpstr>
      <vt:lpstr>Arial</vt:lpstr>
      <vt:lpstr>FangSong</vt:lpstr>
      <vt:lpstr>Meiryo</vt:lpstr>
      <vt:lpstr>Garamond</vt:lpstr>
      <vt:lpstr>Wingdings</vt:lpstr>
      <vt:lpstr>思源宋體 TW SemiBold</vt:lpstr>
      <vt:lpstr>Times New Roman</vt:lpstr>
      <vt:lpstr>Corbel</vt:lpstr>
      <vt:lpstr>Calibri Light</vt:lpstr>
      <vt:lpstr>Wingdings 2</vt:lpstr>
      <vt:lpstr>Microsoft YaHei UI</vt:lpstr>
      <vt:lpstr>SimHei</vt:lpstr>
      <vt:lpstr>Calibri</vt:lpstr>
      <vt:lpstr>微軟正黑體</vt:lpstr>
      <vt:lpstr>思源宋體 TW</vt:lpstr>
      <vt:lpstr>新細明體</vt:lpstr>
      <vt:lpstr>思源宋體 TW Heavy</vt:lpstr>
      <vt:lpstr>Arial Unicode MS</vt:lpstr>
      <vt:lpstr>Wingdings 3</vt:lpstr>
      <vt:lpstr>思源宋體 TW Light</vt:lpstr>
      <vt:lpstr>Office 佈景主題</vt:lpstr>
      <vt:lpstr>PowerPoint 簡報</vt:lpstr>
      <vt:lpstr>PowerPoint 簡報</vt:lpstr>
      <vt:lpstr>PowerPoint 簡報</vt:lpstr>
      <vt:lpstr>《讀書的步驟》張之</vt:lpstr>
      <vt:lpstr>《讀書的步驟》張之</vt:lpstr>
      <vt:lpstr>《讀書的步驟》張之</vt:lpstr>
      <vt:lpstr>PowerPoint 簡報</vt:lpstr>
      <vt:lpstr>承接關係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LI, Kit-ying Trista</dc:creator>
  <cp:lastModifiedBy>MOK, Tsz-ki Ronnie</cp:lastModifiedBy>
  <cp:revision>874</cp:revision>
  <cp:lastPrinted>2018-11-16T09:48:45Z</cp:lastPrinted>
  <dcterms:created xsi:type="dcterms:W3CDTF">2018-03-08T09:21:13Z</dcterms:created>
  <dcterms:modified xsi:type="dcterms:W3CDTF">2019-03-27T06:30:26Z</dcterms:modified>
</cp:coreProperties>
</file>